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96" r:id="rId9"/>
    <p:sldId id="309" r:id="rId10"/>
    <p:sldId id="308" r:id="rId11"/>
    <p:sldId id="307" r:id="rId12"/>
    <p:sldId id="313" r:id="rId13"/>
    <p:sldId id="312" r:id="rId14"/>
    <p:sldId id="311" r:id="rId15"/>
    <p:sldId id="310" r:id="rId16"/>
    <p:sldId id="314" r:id="rId17"/>
    <p:sldId id="264" r:id="rId18"/>
    <p:sldId id="299" r:id="rId19"/>
    <p:sldId id="289" r:id="rId20"/>
    <p:sldId id="322" r:id="rId21"/>
    <p:sldId id="268" r:id="rId22"/>
    <p:sldId id="269" r:id="rId23"/>
    <p:sldId id="270" r:id="rId24"/>
    <p:sldId id="298" r:id="rId25"/>
    <p:sldId id="271" r:id="rId26"/>
    <p:sldId id="272" r:id="rId27"/>
    <p:sldId id="305" r:id="rId28"/>
    <p:sldId id="275" r:id="rId29"/>
    <p:sldId id="276" r:id="rId30"/>
    <p:sldId id="302" r:id="rId31"/>
    <p:sldId id="301" r:id="rId32"/>
    <p:sldId id="306" r:id="rId33"/>
    <p:sldId id="277" r:id="rId34"/>
    <p:sldId id="273" r:id="rId35"/>
    <p:sldId id="274" r:id="rId36"/>
    <p:sldId id="278" r:id="rId37"/>
    <p:sldId id="279" r:id="rId38"/>
    <p:sldId id="290" r:id="rId39"/>
    <p:sldId id="303" r:id="rId40"/>
    <p:sldId id="304" r:id="rId41"/>
    <p:sldId id="285" r:id="rId42"/>
    <p:sldId id="284" r:id="rId43"/>
    <p:sldId id="320" r:id="rId44"/>
    <p:sldId id="318" r:id="rId45"/>
    <p:sldId id="315" r:id="rId46"/>
    <p:sldId id="283" r:id="rId47"/>
    <p:sldId id="291" r:id="rId48"/>
    <p:sldId id="292" r:id="rId49"/>
    <p:sldId id="293" r:id="rId50"/>
    <p:sldId id="286" r:id="rId51"/>
    <p:sldId id="287" r:id="rId52"/>
    <p:sldId id="288" r:id="rId53"/>
    <p:sldId id="297" r:id="rId54"/>
    <p:sldId id="321" r:id="rId55"/>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6" autoAdjust="0"/>
  </p:normalViewPr>
  <p:slideViewPr>
    <p:cSldViewPr snapToGrid="0">
      <p:cViewPr varScale="1">
        <p:scale>
          <a:sx n="57" d="100"/>
          <a:sy n="57" d="100"/>
        </p:scale>
        <p:origin x="6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79EF952-A182-4AC1-BD4A-D85B7BBEC40B}"/>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ndale Sans UI" pitchFamily="2"/>
              <a:cs typeface="Tahoma" pitchFamily="2"/>
            </a:endParaRPr>
          </a:p>
        </p:txBody>
      </p:sp>
      <p:sp>
        <p:nvSpPr>
          <p:cNvPr id="3" name="Datumsplatzhalter 2">
            <a:extLst>
              <a:ext uri="{FF2B5EF4-FFF2-40B4-BE49-F238E27FC236}">
                <a16:creationId xmlns:a16="http://schemas.microsoft.com/office/drawing/2014/main" id="{D7D234FC-3ACC-44F6-89C7-9167A9011F6C}"/>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ndale Sans UI" pitchFamily="2"/>
              <a:cs typeface="Tahoma" pitchFamily="2"/>
            </a:endParaRPr>
          </a:p>
        </p:txBody>
      </p:sp>
      <p:sp>
        <p:nvSpPr>
          <p:cNvPr id="4" name="Fußzeilenplatzhalter 3">
            <a:extLst>
              <a:ext uri="{FF2B5EF4-FFF2-40B4-BE49-F238E27FC236}">
                <a16:creationId xmlns:a16="http://schemas.microsoft.com/office/drawing/2014/main" id="{6D703AE2-10C5-48D0-A35D-BE4894035E7F}"/>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ndale Sans UI" pitchFamily="2"/>
              <a:cs typeface="Tahoma" pitchFamily="2"/>
            </a:endParaRPr>
          </a:p>
        </p:txBody>
      </p:sp>
      <p:sp>
        <p:nvSpPr>
          <p:cNvPr id="5" name="Foliennummernplatzhalter 4">
            <a:extLst>
              <a:ext uri="{FF2B5EF4-FFF2-40B4-BE49-F238E27FC236}">
                <a16:creationId xmlns:a16="http://schemas.microsoft.com/office/drawing/2014/main" id="{A095F6B2-26F7-41EF-9FA6-EEA79BCDF1C6}"/>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555A1F21-77C4-4AD4-86E7-8460C26C156A}" type="slidenum">
              <a:t>‹Nr.›</a:t>
            </a:fld>
            <a:endParaRPr lang="de-DE" sz="1400" b="0" i="0" u="none" strike="noStrike" kern="1200" cap="none" spc="0" baseline="0">
              <a:solidFill>
                <a:srgbClr val="000000"/>
              </a:solidFill>
              <a:uFillTx/>
              <a:latin typeface="Arial" pitchFamily="18"/>
              <a:ea typeface="Andale Sans UI" pitchFamily="2"/>
              <a:cs typeface="Tahoma" pitchFamily="2"/>
            </a:endParaRPr>
          </a:p>
        </p:txBody>
      </p:sp>
    </p:spTree>
    <p:extLst>
      <p:ext uri="{BB962C8B-B14F-4D97-AF65-F5344CB8AC3E}">
        <p14:creationId xmlns:p14="http://schemas.microsoft.com/office/powerpoint/2010/main" val="109975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D3E053-495F-4B9A-9CEA-B4F34237D267}"/>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Notizenplatzhalter 2">
            <a:extLst>
              <a:ext uri="{FF2B5EF4-FFF2-40B4-BE49-F238E27FC236}">
                <a16:creationId xmlns:a16="http://schemas.microsoft.com/office/drawing/2014/main" id="{301C1A9A-9288-4D09-B25E-C1701F4821BE}"/>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zxx-ZZ"/>
          </a:p>
        </p:txBody>
      </p:sp>
      <p:sp>
        <p:nvSpPr>
          <p:cNvPr id="4" name="Kopfzeilenplatzhalter 3">
            <a:extLst>
              <a:ext uri="{FF2B5EF4-FFF2-40B4-BE49-F238E27FC236}">
                <a16:creationId xmlns:a16="http://schemas.microsoft.com/office/drawing/2014/main" id="{E6A191D2-5720-495C-B82B-FFB80C6508A8}"/>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zxx-ZZ"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zxx-ZZ"/>
          </a:p>
        </p:txBody>
      </p:sp>
      <p:sp>
        <p:nvSpPr>
          <p:cNvPr id="5" name="Datumsplatzhalter 4">
            <a:extLst>
              <a:ext uri="{FF2B5EF4-FFF2-40B4-BE49-F238E27FC236}">
                <a16:creationId xmlns:a16="http://schemas.microsoft.com/office/drawing/2014/main" id="{9B58C958-BA5F-41B3-A063-D0A7F0CECC5E}"/>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zxx-ZZ"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zxx-ZZ"/>
          </a:p>
        </p:txBody>
      </p:sp>
      <p:sp>
        <p:nvSpPr>
          <p:cNvPr id="6" name="Fußzeilenplatzhalter 5">
            <a:extLst>
              <a:ext uri="{FF2B5EF4-FFF2-40B4-BE49-F238E27FC236}">
                <a16:creationId xmlns:a16="http://schemas.microsoft.com/office/drawing/2014/main" id="{C7C4B43F-A2F7-4D16-B91F-C76364F6556B}"/>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zxx-ZZ"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zxx-ZZ"/>
          </a:p>
        </p:txBody>
      </p:sp>
      <p:sp>
        <p:nvSpPr>
          <p:cNvPr id="7" name="Foliennummernplatzhalter 6">
            <a:extLst>
              <a:ext uri="{FF2B5EF4-FFF2-40B4-BE49-F238E27FC236}">
                <a16:creationId xmlns:a16="http://schemas.microsoft.com/office/drawing/2014/main" id="{9B635476-C1CC-4A2E-BEEC-E35BF847EBF0}"/>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zxx-ZZ"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974D3D2F-6D10-4EF3-8868-0AC3FBB2BE81}" type="slidenum">
              <a:t>‹Nr.›</a:t>
            </a:fld>
            <a:endParaRPr lang="zxx-ZZ"/>
          </a:p>
        </p:txBody>
      </p:sp>
    </p:spTree>
    <p:extLst>
      <p:ext uri="{BB962C8B-B14F-4D97-AF65-F5344CB8AC3E}">
        <p14:creationId xmlns:p14="http://schemas.microsoft.com/office/powerpoint/2010/main" val="3993479677"/>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zxx-ZZ" sz="2000" b="0" i="0" u="none" strike="noStrike" kern="1200" cap="none" spc="0" baseline="0">
        <a:solidFill>
          <a:srgbClr val="000000"/>
        </a:solidFill>
        <a:uFillTx/>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28543AD2-1800-47CC-8F48-2778834DE2F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7A18E6B-447C-4823-BF19-1889AB0D2DEF}" type="slidenum">
              <a:t>1</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E688B4E7-4AAA-4066-9BCE-821DB8E61200}"/>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61F5C1A2-105E-4E8E-8721-5FA6083467F1}"/>
              </a:ext>
            </a:extLst>
          </p:cNvPr>
          <p:cNvSpPr txBox="1">
            <a:spLocks noGrp="1"/>
          </p:cNvSpPr>
          <p:nvPr>
            <p:ph type="body" sz="quarter" idx="1"/>
          </p:nvPr>
        </p:nvSpPr>
        <p:spPr>
          <a:xfrm>
            <a:off x="755998" y="5078522"/>
            <a:ext cx="6047640" cy="4811399"/>
          </a:xfrm>
        </p:spPr>
        <p:txBody>
          <a:bodyPr>
            <a:spAutoFit/>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71BC003A-AA37-4A22-A048-D75DD97429F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6895576-24DC-4AF3-8621-DD427692D80E}" type="slidenum">
              <a:t>22</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F5C03E58-E4C1-4AB4-8E88-6A9C5B1D0415}"/>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1C88B2F9-F4D9-41AB-91B8-B452542E23A1}"/>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D3277CF8-82C8-48BF-A25A-4E2B48FED47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1616EB-A87A-4997-9A56-6F85CB62D9A1}" type="slidenum">
              <a:t>2</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D7B374B3-72AB-4DEB-A8BB-5E767750713A}"/>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09E04A51-7E42-4520-922A-1EF4804B1542}"/>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8B0A94C6-A907-4B74-AEB2-90F398DD7FA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5CFDBA2-7765-4754-AD25-E8C8E197AA76}" type="slidenum">
              <a:t>3</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1CE36555-ADB9-4837-AD0C-D1101EB90C78}"/>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FA877B90-B23A-4E98-B39C-65CA143E8F78}"/>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372C368B-2ADD-46E2-B7F8-7C64DB8C4CD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BDC0F5-4C04-40E2-954C-98A3412C1B33}" type="slidenum">
              <a:t>4</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AD51D341-6994-41B8-A68C-8CBE75F561F2}"/>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273B4707-2E00-4CB6-9FC3-B1E44839A550}"/>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40AEC2B9-DAA0-484E-AA5B-EAF1FD14E0F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6432E5-90AE-4CBB-B458-871D76BE3E79}" type="slidenum">
              <a:t>5</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E31089A2-2F53-4E4D-B668-B1D0BC85E6E8}"/>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20F4B622-978D-499C-9283-CACC57BA8C84}"/>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CC8A32CE-EFAE-47A3-93FE-1892E02359F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56185E-1D3E-4838-9B91-590290DF1603}" type="slidenum">
              <a:t>6</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8E5D46AD-13B8-4E06-AA76-CA6B9C9BECCC}"/>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C468E16A-9FAB-4AEB-BF57-B759D2B4B850}"/>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BFCBA75E-762B-4B22-B79D-BF8736E4849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03C67E6-806B-4FFB-A5C3-CA84C3CC88D8}" type="slidenum">
              <a:t>7</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2216DD11-66C1-4B64-8A5D-12F01DF7442C}"/>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F37EC5D1-BFCE-43D0-A9C2-FF70CF2391CE}"/>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4637B20F-443A-4C2E-B2CD-50B68B4C442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B12F26B-8220-4A8E-B5CF-F41C4E0B42AC}" type="slidenum">
              <a:t>17</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61213BB0-9041-445E-B2D0-3ED068825C77}"/>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BFAE5981-DE82-4730-8E66-39108E7B4087}"/>
              </a:ext>
            </a:extLst>
          </p:cNvPr>
          <p:cNvSpPr txBox="1">
            <a:spLocks noGrp="1"/>
          </p:cNvSpPr>
          <p:nvPr>
            <p:ph type="body" sz="quarter"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6A61C2CE-B8EF-4243-8DF6-D2A42092D75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0D4CCA8-9C2C-4C75-A9EF-27DA9B20A377}" type="slidenum">
              <a:t>21</a:t>
            </a:fld>
            <a:endParaRPr lang="zxx-ZZ"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Folienbildplatzhalter 1">
            <a:extLst>
              <a:ext uri="{FF2B5EF4-FFF2-40B4-BE49-F238E27FC236}">
                <a16:creationId xmlns:a16="http://schemas.microsoft.com/office/drawing/2014/main" id="{B6132BE9-7746-4DFA-8C34-2B0C45820BCD}"/>
              </a:ext>
            </a:extLst>
          </p:cNvPr>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izenplatzhalter 2">
            <a:extLst>
              <a:ext uri="{FF2B5EF4-FFF2-40B4-BE49-F238E27FC236}">
                <a16:creationId xmlns:a16="http://schemas.microsoft.com/office/drawing/2014/main" id="{BA700F21-F1AF-4AD3-8FF9-D23150F63CF9}"/>
              </a:ext>
            </a:extLst>
          </p:cNvPr>
          <p:cNvSpPr txBox="1">
            <a:spLocks noGrp="1"/>
          </p:cNvSpPr>
          <p:nvPr>
            <p:ph type="body" sz="quarter"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D3A1C0F5-5705-4F17-8720-7DED3B1353EB}"/>
              </a:ext>
            </a:extLst>
          </p:cNvPr>
          <p:cNvGrpSpPr/>
          <p:nvPr/>
        </p:nvGrpSpPr>
        <p:grpSpPr>
          <a:xfrm>
            <a:off x="-9336" y="-9336"/>
            <a:ext cx="10109075" cy="7578346"/>
            <a:chOff x="-9336" y="-9336"/>
            <a:chExt cx="10109075" cy="7578346"/>
          </a:xfrm>
        </p:grpSpPr>
        <p:cxnSp>
          <p:nvCxnSpPr>
            <p:cNvPr id="3" name="Straight Connector 16">
              <a:extLst>
                <a:ext uri="{FF2B5EF4-FFF2-40B4-BE49-F238E27FC236}">
                  <a16:creationId xmlns:a16="http://schemas.microsoft.com/office/drawing/2014/main" id="{ACC3ED1C-C8E2-45FC-A188-5C28159C055B}"/>
                </a:ext>
              </a:extLst>
            </p:cNvPr>
            <p:cNvCxnSpPr/>
            <p:nvPr/>
          </p:nvCxnSpPr>
          <p:spPr>
            <a:xfrm flipV="1">
              <a:off x="5656386" y="4602833"/>
              <a:ext cx="4434493" cy="2956840"/>
            </a:xfrm>
            <a:prstGeom prst="straightConnector1">
              <a:avLst/>
            </a:prstGeom>
            <a:noFill/>
            <a:ln w="9528" cap="rnd">
              <a:solidFill>
                <a:srgbClr val="D9D9D9"/>
              </a:solidFill>
              <a:prstDash val="solid"/>
              <a:miter/>
            </a:ln>
          </p:spPr>
        </p:cxnSp>
        <p:cxnSp>
          <p:nvCxnSpPr>
            <p:cNvPr id="4" name="Straight Connector 17">
              <a:extLst>
                <a:ext uri="{FF2B5EF4-FFF2-40B4-BE49-F238E27FC236}">
                  <a16:creationId xmlns:a16="http://schemas.microsoft.com/office/drawing/2014/main" id="{1A39A5C5-B5B4-4A82-9B81-BBA8646FEF1C}"/>
                </a:ext>
              </a:extLst>
            </p:cNvPr>
            <p:cNvCxnSpPr/>
            <p:nvPr/>
          </p:nvCxnSpPr>
          <p:spPr>
            <a:xfrm>
              <a:off x="7764097" y="0"/>
              <a:ext cx="1344076" cy="7559673"/>
            </a:xfrm>
            <a:prstGeom prst="straightConnector1">
              <a:avLst/>
            </a:prstGeom>
            <a:noFill/>
            <a:ln w="9528" cap="rnd">
              <a:solidFill>
                <a:srgbClr val="BFBFBF"/>
              </a:solidFill>
              <a:prstDash val="solid"/>
              <a:miter/>
            </a:ln>
          </p:spPr>
        </p:cxnSp>
        <p:sp>
          <p:nvSpPr>
            <p:cNvPr id="5" name="Freeform 18">
              <a:extLst>
                <a:ext uri="{FF2B5EF4-FFF2-40B4-BE49-F238E27FC236}">
                  <a16:creationId xmlns:a16="http://schemas.microsoft.com/office/drawing/2014/main" id="{41D813BB-D0D3-4D9E-BEAD-44A2BF730A92}"/>
                </a:ext>
              </a:extLst>
            </p:cNvPr>
            <p:cNvSpPr/>
            <p:nvPr/>
          </p:nvSpPr>
          <p:spPr>
            <a:xfrm>
              <a:off x="7597841" y="0"/>
              <a:ext cx="2501898" cy="7569010"/>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 f4 0 f2"/>
                <a:gd name="f17" fmla="+- f3 0 f2"/>
                <a:gd name="f18" fmla="*/ f17 1 2269442"/>
                <a:gd name="f19" fmla="*/ f16 1 686646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269442" h="6866466">
                  <a:moveTo>
                    <a:pt x="f5" y="f2"/>
                  </a:moveTo>
                  <a:lnTo>
                    <a:pt x="f2" y="f6"/>
                  </a:lnTo>
                  <a:lnTo>
                    <a:pt x="f7" y="f4"/>
                  </a:lnTo>
                  <a:cubicBezTo>
                    <a:pt x="f8" y="f9"/>
                    <a:pt x="f10" y="f11"/>
                    <a:pt x="f12" y="f13"/>
                  </a:cubicBez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6" name="Freeform 19">
              <a:extLst>
                <a:ext uri="{FF2B5EF4-FFF2-40B4-BE49-F238E27FC236}">
                  <a16:creationId xmlns:a16="http://schemas.microsoft.com/office/drawing/2014/main" id="{C8EC7FF2-1689-4435-B39B-A3D6811AF230}"/>
                </a:ext>
              </a:extLst>
            </p:cNvPr>
            <p:cNvSpPr/>
            <p:nvPr/>
          </p:nvSpPr>
          <p:spPr>
            <a:xfrm>
              <a:off x="7943182" y="-9336"/>
              <a:ext cx="2147697" cy="7569010"/>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 f4 0 f2"/>
                <a:gd name="f14" fmla="+- f3 0 f2"/>
                <a:gd name="f15" fmla="*/ f14 1 1948147"/>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48147" h="6866467">
                  <a:moveTo>
                    <a:pt x="f2" y="f2"/>
                  </a:moveTo>
                  <a:lnTo>
                    <a:pt x="f5" y="f4"/>
                  </a:lnTo>
                  <a:lnTo>
                    <a:pt x="f6" y="f4"/>
                  </a:lnTo>
                  <a:cubicBezTo>
                    <a:pt x="f7" y="f8"/>
                    <a:pt x="f9" y="f10"/>
                    <a:pt x="f6" y="f2"/>
                  </a:cubicBez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7" name="Freeform 20">
              <a:extLst>
                <a:ext uri="{FF2B5EF4-FFF2-40B4-BE49-F238E27FC236}">
                  <a16:creationId xmlns:a16="http://schemas.microsoft.com/office/drawing/2014/main" id="{595BE475-4193-48F5-BF09-A7E1D1E93C81}"/>
                </a:ext>
              </a:extLst>
            </p:cNvPr>
            <p:cNvSpPr/>
            <p:nvPr/>
          </p:nvSpPr>
          <p:spPr>
            <a:xfrm>
              <a:off x="7317815" y="4321143"/>
              <a:ext cx="2771034" cy="32385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 f4 0 f2"/>
                <a:gd name="f13" fmla="+- f3 0 f2"/>
                <a:gd name="f14" fmla="*/ f13 1 3259667"/>
                <a:gd name="f15" fmla="*/ f12 1 381000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259667" h="3810000">
                  <a:moveTo>
                    <a:pt x="f2" y="f4"/>
                  </a:moveTo>
                  <a:lnTo>
                    <a:pt x="f5" y="f2"/>
                  </a:lnTo>
                  <a:cubicBezTo>
                    <a:pt x="f6" y="f7"/>
                    <a:pt x="f8" y="f9"/>
                    <a:pt x="f3" y="f4"/>
                  </a:cubicBezTo>
                  <a:lnTo>
                    <a:pt x="f2" y="f4"/>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8" name="Freeform 21">
              <a:extLst>
                <a:ext uri="{FF2B5EF4-FFF2-40B4-BE49-F238E27FC236}">
                  <a16:creationId xmlns:a16="http://schemas.microsoft.com/office/drawing/2014/main" id="{EAA941EC-C630-4A68-B1A6-5BA66D3F671B}"/>
                </a:ext>
              </a:extLst>
            </p:cNvPr>
            <p:cNvSpPr/>
            <p:nvPr/>
          </p:nvSpPr>
          <p:spPr>
            <a:xfrm>
              <a:off x="7728508" y="-9336"/>
              <a:ext cx="2362370" cy="7569010"/>
            </a:xfrm>
            <a:custGeom>
              <a:avLst/>
              <a:gdLst>
                <a:gd name="f0" fmla="val w"/>
                <a:gd name="f1" fmla="val h"/>
                <a:gd name="f2" fmla="val 0"/>
                <a:gd name="f3" fmla="val 2853267"/>
                <a:gd name="f4" fmla="val 6866467"/>
                <a:gd name="f5" fmla="val 2472267"/>
                <a:gd name="f6" fmla="val 6858000"/>
                <a:gd name="f7" fmla="*/ f0 1 2853267"/>
                <a:gd name="f8" fmla="*/ f1 1 6866467"/>
                <a:gd name="f9" fmla="+- f4 0 f2"/>
                <a:gd name="f10" fmla="+- f3 0 f2"/>
                <a:gd name="f11" fmla="*/ f10 1 2853267"/>
                <a:gd name="f12" fmla="*/ f9 1 6866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853267" h="6866467">
                  <a:moveTo>
                    <a:pt x="f2" y="f2"/>
                  </a:moveTo>
                  <a:lnTo>
                    <a:pt x="f5" y="f4"/>
                  </a:lnTo>
                  <a:lnTo>
                    <a:pt x="f3" y="f6"/>
                  </a:lnTo>
                  <a:lnTo>
                    <a:pt x="f3" y="f2"/>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9" name="Freeform 22">
              <a:extLst>
                <a:ext uri="{FF2B5EF4-FFF2-40B4-BE49-F238E27FC236}">
                  <a16:creationId xmlns:a16="http://schemas.microsoft.com/office/drawing/2014/main" id="{0725C9F7-7447-470F-86F3-6F7C7113AC81}"/>
                </a:ext>
              </a:extLst>
            </p:cNvPr>
            <p:cNvSpPr/>
            <p:nvPr/>
          </p:nvSpPr>
          <p:spPr>
            <a:xfrm>
              <a:off x="9145517" y="-9336"/>
              <a:ext cx="945370" cy="7569010"/>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 f4 0 f2"/>
                <a:gd name="f14" fmla="+- f3 0 f2"/>
                <a:gd name="f15" fmla="*/ f14 1 1286933"/>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286933" h="6866467">
                  <a:moveTo>
                    <a:pt x="f5" y="f2"/>
                  </a:moveTo>
                  <a:lnTo>
                    <a:pt x="f2" y="f4"/>
                  </a:lnTo>
                  <a:lnTo>
                    <a:pt x="f3" y="f4"/>
                  </a:lnTo>
                  <a:cubicBezTo>
                    <a:pt x="f6" y="f7"/>
                    <a:pt x="f8" y="f9"/>
                    <a:pt x="f10" y="f2"/>
                  </a:cubicBez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0" name="Freeform 23">
              <a:extLst>
                <a:ext uri="{FF2B5EF4-FFF2-40B4-BE49-F238E27FC236}">
                  <a16:creationId xmlns:a16="http://schemas.microsoft.com/office/drawing/2014/main" id="{CD82A818-12BC-4969-8128-03BD600B2D42}"/>
                </a:ext>
              </a:extLst>
            </p:cNvPr>
            <p:cNvSpPr/>
            <p:nvPr/>
          </p:nvSpPr>
          <p:spPr>
            <a:xfrm>
              <a:off x="8904582" y="-9336"/>
              <a:ext cx="1176037" cy="7569010"/>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 f4 0 f2"/>
                <a:gd name="f15" fmla="+- f3 0 f2"/>
                <a:gd name="f16" fmla="*/ f15 1 1270244"/>
                <a:gd name="f17" fmla="*/ f14 1 686646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270244" h="6866467">
                  <a:moveTo>
                    <a:pt x="f2" y="f2"/>
                  </a:moveTo>
                  <a:lnTo>
                    <a:pt x="f5" y="f4"/>
                  </a:lnTo>
                  <a:lnTo>
                    <a:pt x="f6" y="f4"/>
                  </a:lnTo>
                  <a:cubicBezTo>
                    <a:pt x="f7" y="f8"/>
                    <a:pt x="f9" y="f10"/>
                    <a:pt x="f11" y="f2"/>
                  </a:cubicBez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1" name="Freeform 24">
              <a:extLst>
                <a:ext uri="{FF2B5EF4-FFF2-40B4-BE49-F238E27FC236}">
                  <a16:creationId xmlns:a16="http://schemas.microsoft.com/office/drawing/2014/main" id="{EF0143B0-7F55-4B8D-A635-0D5F9748E2A8}"/>
                </a:ext>
              </a:extLst>
            </p:cNvPr>
            <p:cNvSpPr/>
            <p:nvPr/>
          </p:nvSpPr>
          <p:spPr>
            <a:xfrm>
              <a:off x="8885919" y="5394438"/>
              <a:ext cx="1206157" cy="2165244"/>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 f4 0 f2"/>
                <a:gd name="f14" fmla="+- f3 0 f2"/>
                <a:gd name="f15" fmla="*/ f14 1 1820333"/>
                <a:gd name="f16" fmla="*/ f13 1 32681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820333" h="3268133">
                  <a:moveTo>
                    <a:pt x="f2" y="f4"/>
                  </a:moveTo>
                  <a:lnTo>
                    <a:pt x="f5" y="f2"/>
                  </a:lnTo>
                  <a:cubicBezTo>
                    <a:pt x="f6" y="f7"/>
                    <a:pt x="f8" y="f9"/>
                    <a:pt x="f3" y="f10"/>
                  </a:cubicBezTo>
                  <a:lnTo>
                    <a:pt x="f2" y="f4"/>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2" name="Freeform 27">
              <a:extLst>
                <a:ext uri="{FF2B5EF4-FFF2-40B4-BE49-F238E27FC236}">
                  <a16:creationId xmlns:a16="http://schemas.microsoft.com/office/drawing/2014/main" id="{4B803B1C-08C3-43E4-ADBE-C16490692B09}"/>
                </a:ext>
              </a:extLst>
            </p:cNvPr>
            <p:cNvSpPr/>
            <p:nvPr/>
          </p:nvSpPr>
          <p:spPr>
            <a:xfrm>
              <a:off x="-9336" y="-9336"/>
              <a:ext cx="952054" cy="6281068"/>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grpSp>
      <p:sp>
        <p:nvSpPr>
          <p:cNvPr id="13" name="Title 1">
            <a:extLst>
              <a:ext uri="{FF2B5EF4-FFF2-40B4-BE49-F238E27FC236}">
                <a16:creationId xmlns:a16="http://schemas.microsoft.com/office/drawing/2014/main" id="{D896BD6D-E02D-4689-8CF7-9A855D7BD667}"/>
              </a:ext>
            </a:extLst>
          </p:cNvPr>
          <p:cNvSpPr txBox="1">
            <a:spLocks noGrp="1"/>
          </p:cNvSpPr>
          <p:nvPr>
            <p:ph type="ctrTitle"/>
          </p:nvPr>
        </p:nvSpPr>
        <p:spPr>
          <a:xfrm>
            <a:off x="1246400" y="2650552"/>
            <a:ext cx="6423550" cy="1814745"/>
          </a:xfrm>
        </p:spPr>
        <p:txBody>
          <a:bodyPr anchor="b">
            <a:noAutofit/>
          </a:bodyPr>
          <a:lstStyle>
            <a:lvl1pPr algn="r">
              <a:defRPr sz="5952"/>
            </a:lvl1pPr>
          </a:lstStyle>
          <a:p>
            <a:pPr lvl="0"/>
            <a:r>
              <a:rPr lang="de-DE"/>
              <a:t>Mastertitelformat bearbeiten</a:t>
            </a:r>
            <a:endParaRPr lang="en-US"/>
          </a:p>
        </p:txBody>
      </p:sp>
      <p:sp>
        <p:nvSpPr>
          <p:cNvPr id="14" name="Subtitle 2">
            <a:extLst>
              <a:ext uri="{FF2B5EF4-FFF2-40B4-BE49-F238E27FC236}">
                <a16:creationId xmlns:a16="http://schemas.microsoft.com/office/drawing/2014/main" id="{0E87257E-ADC8-4C59-8A35-C516781B9B2F}"/>
              </a:ext>
            </a:extLst>
          </p:cNvPr>
          <p:cNvSpPr txBox="1">
            <a:spLocks noGrp="1"/>
          </p:cNvSpPr>
          <p:nvPr>
            <p:ph type="subTitle" idx="1"/>
          </p:nvPr>
        </p:nvSpPr>
        <p:spPr>
          <a:xfrm>
            <a:off x="1246400" y="4465298"/>
            <a:ext cx="6423550" cy="1209129"/>
          </a:xfrm>
        </p:spPr>
        <p:txBody>
          <a:bodyPr/>
          <a:lstStyle>
            <a:lvl1pPr marL="0" indent="0" algn="r">
              <a:buNone/>
              <a:defRPr>
                <a:solidFill>
                  <a:srgbClr val="7F7F7F"/>
                </a:solidFill>
              </a:defRPr>
            </a:lvl1pPr>
          </a:lstStyle>
          <a:p>
            <a:pPr lvl="0"/>
            <a:r>
              <a:rPr lang="de-DE"/>
              <a:t>Master-Untertitelformat bearbeiten</a:t>
            </a:r>
            <a:endParaRPr lang="en-US"/>
          </a:p>
        </p:txBody>
      </p:sp>
      <p:sp>
        <p:nvSpPr>
          <p:cNvPr id="15" name="Date Placeholder 3">
            <a:extLst>
              <a:ext uri="{FF2B5EF4-FFF2-40B4-BE49-F238E27FC236}">
                <a16:creationId xmlns:a16="http://schemas.microsoft.com/office/drawing/2014/main" id="{3F994C60-7BD7-4D3B-B5CA-5FFEC6ED550F}"/>
              </a:ext>
            </a:extLst>
          </p:cNvPr>
          <p:cNvSpPr txBox="1">
            <a:spLocks noGrp="1"/>
          </p:cNvSpPr>
          <p:nvPr>
            <p:ph type="dt" sz="half" idx="7"/>
          </p:nvPr>
        </p:nvSpPr>
        <p:spPr/>
        <p:txBody>
          <a:bodyPr/>
          <a:lstStyle>
            <a:lvl1pPr>
              <a:defRPr/>
            </a:lvl1pPr>
          </a:lstStyle>
          <a:p>
            <a:pPr lvl="0"/>
            <a:endParaRPr lang="zxx-ZZ"/>
          </a:p>
        </p:txBody>
      </p:sp>
      <p:sp>
        <p:nvSpPr>
          <p:cNvPr id="16" name="Footer Placeholder 4">
            <a:extLst>
              <a:ext uri="{FF2B5EF4-FFF2-40B4-BE49-F238E27FC236}">
                <a16:creationId xmlns:a16="http://schemas.microsoft.com/office/drawing/2014/main" id="{8C406310-99F7-42C7-82C5-AB7BF0F71A07}"/>
              </a:ext>
            </a:extLst>
          </p:cNvPr>
          <p:cNvSpPr txBox="1">
            <a:spLocks noGrp="1"/>
          </p:cNvSpPr>
          <p:nvPr>
            <p:ph type="ftr" sz="quarter" idx="9"/>
          </p:nvPr>
        </p:nvSpPr>
        <p:spPr/>
        <p:txBody>
          <a:bodyPr/>
          <a:lstStyle>
            <a:lvl1pPr>
              <a:defRPr/>
            </a:lvl1pPr>
          </a:lstStyle>
          <a:p>
            <a:pPr lvl="0"/>
            <a:endParaRPr lang="zxx-ZZ"/>
          </a:p>
        </p:txBody>
      </p:sp>
      <p:sp>
        <p:nvSpPr>
          <p:cNvPr id="17" name="Slide Number Placeholder 5">
            <a:extLst>
              <a:ext uri="{FF2B5EF4-FFF2-40B4-BE49-F238E27FC236}">
                <a16:creationId xmlns:a16="http://schemas.microsoft.com/office/drawing/2014/main" id="{2366F3BA-0613-4F81-8F6A-A6C9D4BC89B3}"/>
              </a:ext>
            </a:extLst>
          </p:cNvPr>
          <p:cNvSpPr txBox="1">
            <a:spLocks noGrp="1"/>
          </p:cNvSpPr>
          <p:nvPr>
            <p:ph type="sldNum" sz="quarter" idx="8"/>
          </p:nvPr>
        </p:nvSpPr>
        <p:spPr/>
        <p:txBody>
          <a:bodyPr/>
          <a:lstStyle>
            <a:lvl1pPr>
              <a:defRPr/>
            </a:lvl1pPr>
          </a:lstStyle>
          <a:p>
            <a:pPr lvl="0"/>
            <a:fld id="{BEC32F0E-231F-4A17-B077-A47686104BEA}" type="slidenum">
              <a:t>‹Nr.›</a:t>
            </a:fld>
            <a:endParaRPr lang="zxx-ZZ"/>
          </a:p>
        </p:txBody>
      </p:sp>
    </p:spTree>
    <p:extLst>
      <p:ext uri="{BB962C8B-B14F-4D97-AF65-F5344CB8AC3E}">
        <p14:creationId xmlns:p14="http://schemas.microsoft.com/office/powerpoint/2010/main" val="587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472E-EE1A-4AA2-96EA-334D219334B3}"/>
              </a:ext>
            </a:extLst>
          </p:cNvPr>
          <p:cNvSpPr txBox="1">
            <a:spLocks noGrp="1"/>
          </p:cNvSpPr>
          <p:nvPr>
            <p:ph type="title"/>
          </p:nvPr>
        </p:nvSpPr>
        <p:spPr>
          <a:xfrm>
            <a:off x="672038" y="671974"/>
            <a:ext cx="6997912" cy="3751838"/>
          </a:xfrm>
        </p:spPr>
        <p:txBody>
          <a:bodyPr anchor="ctr"/>
          <a:lstStyle>
            <a:lvl1pPr>
              <a:defRPr sz="485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A7748FD4-582F-47C3-B1A4-8FE9262AE2C8}"/>
              </a:ext>
            </a:extLst>
          </p:cNvPr>
          <p:cNvSpPr txBox="1">
            <a:spLocks noGrp="1"/>
          </p:cNvSpPr>
          <p:nvPr>
            <p:ph type="body" idx="4294967295"/>
          </p:nvPr>
        </p:nvSpPr>
        <p:spPr>
          <a:xfrm>
            <a:off x="672038" y="4927783"/>
            <a:ext cx="6997912" cy="1731690"/>
          </a:xfrm>
        </p:spPr>
        <p:txBody>
          <a:bodyPr anchor="ctr"/>
          <a:lstStyle>
            <a:lvl1pPr marL="0" indent="0">
              <a:buNone/>
              <a:defRPr/>
            </a:lvl1pPr>
          </a:lstStyle>
          <a:p>
            <a:pPr lvl="0"/>
            <a:r>
              <a:rPr lang="de-DE"/>
              <a:t>Mastertextformat bearbeiten</a:t>
            </a:r>
          </a:p>
        </p:txBody>
      </p:sp>
      <p:sp>
        <p:nvSpPr>
          <p:cNvPr id="4" name="Date Placeholder 3">
            <a:extLst>
              <a:ext uri="{FF2B5EF4-FFF2-40B4-BE49-F238E27FC236}">
                <a16:creationId xmlns:a16="http://schemas.microsoft.com/office/drawing/2014/main" id="{0E474F0C-EA75-49CF-A2ED-B27D0868A684}"/>
              </a:ext>
            </a:extLst>
          </p:cNvPr>
          <p:cNvSpPr txBox="1">
            <a:spLocks noGrp="1"/>
          </p:cNvSpPr>
          <p:nvPr>
            <p:ph type="dt" sz="half" idx="7"/>
          </p:nvPr>
        </p:nvSpPr>
        <p:spPr/>
        <p:txBody>
          <a:bodyPr/>
          <a:lstStyle>
            <a:lvl1pPr>
              <a:defRPr/>
            </a:lvl1pPr>
          </a:lstStyle>
          <a:p>
            <a:pPr lvl="0"/>
            <a:endParaRPr lang="zxx-ZZ"/>
          </a:p>
        </p:txBody>
      </p:sp>
      <p:sp>
        <p:nvSpPr>
          <p:cNvPr id="5" name="Footer Placeholder 4">
            <a:extLst>
              <a:ext uri="{FF2B5EF4-FFF2-40B4-BE49-F238E27FC236}">
                <a16:creationId xmlns:a16="http://schemas.microsoft.com/office/drawing/2014/main" id="{9833EE0C-4313-457C-9780-BA9F074740D1}"/>
              </a:ext>
            </a:extLst>
          </p:cNvPr>
          <p:cNvSpPr txBox="1">
            <a:spLocks noGrp="1"/>
          </p:cNvSpPr>
          <p:nvPr>
            <p:ph type="ftr" sz="quarter" idx="9"/>
          </p:nvPr>
        </p:nvSpPr>
        <p:spPr/>
        <p:txBody>
          <a:bodyPr/>
          <a:lstStyle>
            <a:lvl1pPr>
              <a:defRPr/>
            </a:lvl1pPr>
          </a:lstStyle>
          <a:p>
            <a:pPr lvl="0"/>
            <a:endParaRPr lang="zxx-ZZ"/>
          </a:p>
        </p:txBody>
      </p:sp>
      <p:sp>
        <p:nvSpPr>
          <p:cNvPr id="6" name="Slide Number Placeholder 5">
            <a:extLst>
              <a:ext uri="{FF2B5EF4-FFF2-40B4-BE49-F238E27FC236}">
                <a16:creationId xmlns:a16="http://schemas.microsoft.com/office/drawing/2014/main" id="{38584716-65EA-47F5-8F39-0D0E285567E7}"/>
              </a:ext>
            </a:extLst>
          </p:cNvPr>
          <p:cNvSpPr txBox="1">
            <a:spLocks noGrp="1"/>
          </p:cNvSpPr>
          <p:nvPr>
            <p:ph type="sldNum" sz="quarter" idx="8"/>
          </p:nvPr>
        </p:nvSpPr>
        <p:spPr/>
        <p:txBody>
          <a:bodyPr/>
          <a:lstStyle>
            <a:lvl1pPr>
              <a:defRPr/>
            </a:lvl1pPr>
          </a:lstStyle>
          <a:p>
            <a:pPr lvl="0"/>
            <a:fld id="{6937E10F-F993-40F6-BD19-79E788FCBED8}" type="slidenum">
              <a:t>‹Nr.›</a:t>
            </a:fld>
            <a:endParaRPr lang="zxx-ZZ"/>
          </a:p>
        </p:txBody>
      </p:sp>
    </p:spTree>
    <p:extLst>
      <p:ext uri="{BB962C8B-B14F-4D97-AF65-F5344CB8AC3E}">
        <p14:creationId xmlns:p14="http://schemas.microsoft.com/office/powerpoint/2010/main" val="287742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A4EF-9E37-404A-B274-E13174D31114}"/>
              </a:ext>
            </a:extLst>
          </p:cNvPr>
          <p:cNvSpPr txBox="1">
            <a:spLocks noGrp="1"/>
          </p:cNvSpPr>
          <p:nvPr>
            <p:ph type="title"/>
          </p:nvPr>
        </p:nvSpPr>
        <p:spPr>
          <a:xfrm>
            <a:off x="854259" y="671974"/>
            <a:ext cx="6694157" cy="3331854"/>
          </a:xfrm>
        </p:spPr>
        <p:txBody>
          <a:bodyPr anchor="ctr"/>
          <a:lstStyle>
            <a:lvl1pPr>
              <a:defRPr sz="4850"/>
            </a:lvl1pPr>
          </a:lstStyle>
          <a:p>
            <a:pPr lvl="0"/>
            <a:r>
              <a:rPr lang="de-DE"/>
              <a:t>Mastertitelformat bearbeiten</a:t>
            </a:r>
            <a:endParaRPr lang="en-US"/>
          </a:p>
        </p:txBody>
      </p:sp>
      <p:sp>
        <p:nvSpPr>
          <p:cNvPr id="3" name="Text Placeholder 9">
            <a:extLst>
              <a:ext uri="{FF2B5EF4-FFF2-40B4-BE49-F238E27FC236}">
                <a16:creationId xmlns:a16="http://schemas.microsoft.com/office/drawing/2014/main" id="{168DDFDD-2090-40A3-B273-DD4DB26BC3C2}"/>
              </a:ext>
            </a:extLst>
          </p:cNvPr>
          <p:cNvSpPr txBox="1">
            <a:spLocks noGrp="1"/>
          </p:cNvSpPr>
          <p:nvPr>
            <p:ph type="body" idx="4294967295"/>
          </p:nvPr>
        </p:nvSpPr>
        <p:spPr>
          <a:xfrm>
            <a:off x="1213856" y="4003828"/>
            <a:ext cx="5974954" cy="419983"/>
          </a:xfrm>
        </p:spPr>
        <p:txBody>
          <a:bodyPr anchor="ctr">
            <a:noAutofit/>
          </a:bodyPr>
          <a:lstStyle>
            <a:lvl1pPr marL="0" indent="0">
              <a:buNone/>
              <a:defRPr sz="1764">
                <a:solidFill>
                  <a:srgbClr val="7F7F7F"/>
                </a:solidFill>
              </a:defRPr>
            </a:lvl1pPr>
          </a:lstStyle>
          <a:p>
            <a:pPr lvl="0"/>
            <a:r>
              <a:rPr lang="de-DE"/>
              <a:t>Mastertextformat bearbeiten</a:t>
            </a:r>
          </a:p>
        </p:txBody>
      </p:sp>
      <p:sp>
        <p:nvSpPr>
          <p:cNvPr id="4" name="Text Placeholder 2">
            <a:extLst>
              <a:ext uri="{FF2B5EF4-FFF2-40B4-BE49-F238E27FC236}">
                <a16:creationId xmlns:a16="http://schemas.microsoft.com/office/drawing/2014/main" id="{BF049D74-8040-459C-877D-09BF36903346}"/>
              </a:ext>
            </a:extLst>
          </p:cNvPr>
          <p:cNvSpPr txBox="1">
            <a:spLocks noGrp="1"/>
          </p:cNvSpPr>
          <p:nvPr>
            <p:ph type="body" idx="4294967295"/>
          </p:nvPr>
        </p:nvSpPr>
        <p:spPr>
          <a:xfrm>
            <a:off x="672038" y="4927783"/>
            <a:ext cx="6997912" cy="1731690"/>
          </a:xfrm>
        </p:spPr>
        <p:txBody>
          <a:bodyPr anchor="ctr"/>
          <a:lstStyle>
            <a:lvl1pPr marL="0" indent="0">
              <a:buNone/>
              <a:defRPr/>
            </a:lvl1pPr>
          </a:lstStyle>
          <a:p>
            <a:pPr lvl="0"/>
            <a:r>
              <a:rPr lang="de-DE"/>
              <a:t>Mastertextformat bearbeiten</a:t>
            </a:r>
          </a:p>
        </p:txBody>
      </p:sp>
      <p:sp>
        <p:nvSpPr>
          <p:cNvPr id="5" name="Date Placeholder 3">
            <a:extLst>
              <a:ext uri="{FF2B5EF4-FFF2-40B4-BE49-F238E27FC236}">
                <a16:creationId xmlns:a16="http://schemas.microsoft.com/office/drawing/2014/main" id="{B76FF788-3287-42FD-BFDE-D0D697EB3854}"/>
              </a:ext>
            </a:extLst>
          </p:cNvPr>
          <p:cNvSpPr txBox="1">
            <a:spLocks noGrp="1"/>
          </p:cNvSpPr>
          <p:nvPr>
            <p:ph type="dt" sz="half" idx="7"/>
          </p:nvPr>
        </p:nvSpPr>
        <p:spPr/>
        <p:txBody>
          <a:bodyPr/>
          <a:lstStyle>
            <a:lvl1pPr>
              <a:defRPr/>
            </a:lvl1pPr>
          </a:lstStyle>
          <a:p>
            <a:pPr lvl="0"/>
            <a:endParaRPr lang="zxx-ZZ"/>
          </a:p>
        </p:txBody>
      </p:sp>
      <p:sp>
        <p:nvSpPr>
          <p:cNvPr id="6" name="Footer Placeholder 4">
            <a:extLst>
              <a:ext uri="{FF2B5EF4-FFF2-40B4-BE49-F238E27FC236}">
                <a16:creationId xmlns:a16="http://schemas.microsoft.com/office/drawing/2014/main" id="{FB694738-BDF7-4E19-BC1F-CC8C0B5C42C3}"/>
              </a:ext>
            </a:extLst>
          </p:cNvPr>
          <p:cNvSpPr txBox="1">
            <a:spLocks noGrp="1"/>
          </p:cNvSpPr>
          <p:nvPr>
            <p:ph type="ftr" sz="quarter" idx="9"/>
          </p:nvPr>
        </p:nvSpPr>
        <p:spPr/>
        <p:txBody>
          <a:bodyPr/>
          <a:lstStyle>
            <a:lvl1pPr>
              <a:defRPr/>
            </a:lvl1pPr>
          </a:lstStyle>
          <a:p>
            <a:pPr lvl="0"/>
            <a:endParaRPr lang="zxx-ZZ"/>
          </a:p>
        </p:txBody>
      </p:sp>
      <p:sp>
        <p:nvSpPr>
          <p:cNvPr id="7" name="Slide Number Placeholder 5">
            <a:extLst>
              <a:ext uri="{FF2B5EF4-FFF2-40B4-BE49-F238E27FC236}">
                <a16:creationId xmlns:a16="http://schemas.microsoft.com/office/drawing/2014/main" id="{B67D9C9C-6A10-4E7E-82B0-DD18C8E9ABD0}"/>
              </a:ext>
            </a:extLst>
          </p:cNvPr>
          <p:cNvSpPr txBox="1">
            <a:spLocks noGrp="1"/>
          </p:cNvSpPr>
          <p:nvPr>
            <p:ph type="sldNum" sz="quarter" idx="8"/>
          </p:nvPr>
        </p:nvSpPr>
        <p:spPr/>
        <p:txBody>
          <a:bodyPr/>
          <a:lstStyle>
            <a:lvl1pPr>
              <a:defRPr/>
            </a:lvl1pPr>
          </a:lstStyle>
          <a:p>
            <a:pPr lvl="0"/>
            <a:fld id="{4BC92C5F-5969-4CB7-B807-A8804614FB89}" type="slidenum">
              <a:t>‹Nr.›</a:t>
            </a:fld>
            <a:endParaRPr lang="zxx-ZZ"/>
          </a:p>
        </p:txBody>
      </p:sp>
      <p:sp>
        <p:nvSpPr>
          <p:cNvPr id="8" name="TextBox 23">
            <a:extLst>
              <a:ext uri="{FF2B5EF4-FFF2-40B4-BE49-F238E27FC236}">
                <a16:creationId xmlns:a16="http://schemas.microsoft.com/office/drawing/2014/main" id="{7AB30724-4048-4BDC-AA02-07D29E36B676}"/>
              </a:ext>
            </a:extLst>
          </p:cNvPr>
          <p:cNvSpPr txBox="1"/>
          <p:nvPr/>
        </p:nvSpPr>
        <p:spPr>
          <a:xfrm>
            <a:off x="532153" y="871249"/>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08042762-E411-43CD-A4B1-C87D4629B239}"/>
              </a:ext>
            </a:extLst>
          </p:cNvPr>
          <p:cNvSpPr txBox="1"/>
          <p:nvPr/>
        </p:nvSpPr>
        <p:spPr>
          <a:xfrm>
            <a:off x="7438872" y="3181892"/>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39797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35DB-8BA3-4E1A-BD74-DCFE502BCD22}"/>
              </a:ext>
            </a:extLst>
          </p:cNvPr>
          <p:cNvSpPr txBox="1">
            <a:spLocks noGrp="1"/>
          </p:cNvSpPr>
          <p:nvPr>
            <p:ph type="title"/>
          </p:nvPr>
        </p:nvSpPr>
        <p:spPr>
          <a:xfrm>
            <a:off x="672038" y="2129655"/>
            <a:ext cx="6997912" cy="2861011"/>
          </a:xfrm>
        </p:spPr>
        <p:txBody>
          <a:bodyPr anchor="b"/>
          <a:lstStyle>
            <a:lvl1pPr>
              <a:defRPr sz="485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BC2243CA-DCF8-455B-A845-EAFFCAD82D90}"/>
              </a:ext>
            </a:extLst>
          </p:cNvPr>
          <p:cNvSpPr txBox="1">
            <a:spLocks noGrp="1"/>
          </p:cNvSpPr>
          <p:nvPr>
            <p:ph type="body" idx="4294967295"/>
          </p:nvPr>
        </p:nvSpPr>
        <p:spPr>
          <a:xfrm>
            <a:off x="672038" y="4990676"/>
            <a:ext cx="6997912" cy="1668807"/>
          </a:xfrm>
        </p:spPr>
        <p:txBody>
          <a:bodyPr/>
          <a:lstStyle>
            <a:lvl1pPr marL="0" indent="0">
              <a:buNone/>
              <a:defRPr/>
            </a:lvl1pPr>
          </a:lstStyle>
          <a:p>
            <a:pPr lvl="0"/>
            <a:r>
              <a:rPr lang="de-DE"/>
              <a:t>Mastertextformat bearbeiten</a:t>
            </a:r>
          </a:p>
        </p:txBody>
      </p:sp>
      <p:sp>
        <p:nvSpPr>
          <p:cNvPr id="4" name="Date Placeholder 3">
            <a:extLst>
              <a:ext uri="{FF2B5EF4-FFF2-40B4-BE49-F238E27FC236}">
                <a16:creationId xmlns:a16="http://schemas.microsoft.com/office/drawing/2014/main" id="{12703ECA-9EFB-4DA8-8A43-42002AA26EF7}"/>
              </a:ext>
            </a:extLst>
          </p:cNvPr>
          <p:cNvSpPr txBox="1">
            <a:spLocks noGrp="1"/>
          </p:cNvSpPr>
          <p:nvPr>
            <p:ph type="dt" sz="half" idx="7"/>
          </p:nvPr>
        </p:nvSpPr>
        <p:spPr/>
        <p:txBody>
          <a:bodyPr/>
          <a:lstStyle>
            <a:lvl1pPr>
              <a:defRPr/>
            </a:lvl1pPr>
          </a:lstStyle>
          <a:p>
            <a:pPr lvl="0"/>
            <a:endParaRPr lang="zxx-ZZ"/>
          </a:p>
        </p:txBody>
      </p:sp>
      <p:sp>
        <p:nvSpPr>
          <p:cNvPr id="5" name="Footer Placeholder 4">
            <a:extLst>
              <a:ext uri="{FF2B5EF4-FFF2-40B4-BE49-F238E27FC236}">
                <a16:creationId xmlns:a16="http://schemas.microsoft.com/office/drawing/2014/main" id="{7DEFD0C5-ECE6-400D-9769-84EE41DB910E}"/>
              </a:ext>
            </a:extLst>
          </p:cNvPr>
          <p:cNvSpPr txBox="1">
            <a:spLocks noGrp="1"/>
          </p:cNvSpPr>
          <p:nvPr>
            <p:ph type="ftr" sz="quarter" idx="9"/>
          </p:nvPr>
        </p:nvSpPr>
        <p:spPr/>
        <p:txBody>
          <a:bodyPr/>
          <a:lstStyle>
            <a:lvl1pPr>
              <a:defRPr/>
            </a:lvl1pPr>
          </a:lstStyle>
          <a:p>
            <a:pPr lvl="0"/>
            <a:endParaRPr lang="zxx-ZZ"/>
          </a:p>
        </p:txBody>
      </p:sp>
      <p:sp>
        <p:nvSpPr>
          <p:cNvPr id="6" name="Slide Number Placeholder 5">
            <a:extLst>
              <a:ext uri="{FF2B5EF4-FFF2-40B4-BE49-F238E27FC236}">
                <a16:creationId xmlns:a16="http://schemas.microsoft.com/office/drawing/2014/main" id="{D7959869-54FE-446A-A6D9-C6E3772D3EC4}"/>
              </a:ext>
            </a:extLst>
          </p:cNvPr>
          <p:cNvSpPr txBox="1">
            <a:spLocks noGrp="1"/>
          </p:cNvSpPr>
          <p:nvPr>
            <p:ph type="sldNum" sz="quarter" idx="8"/>
          </p:nvPr>
        </p:nvSpPr>
        <p:spPr/>
        <p:txBody>
          <a:bodyPr/>
          <a:lstStyle>
            <a:lvl1pPr>
              <a:defRPr/>
            </a:lvl1pPr>
          </a:lstStyle>
          <a:p>
            <a:pPr lvl="0"/>
            <a:fld id="{1BE98CC3-C9BC-4A9F-9E03-7D604C342ED8}" type="slidenum">
              <a:t>‹Nr.›</a:t>
            </a:fld>
            <a:endParaRPr lang="zxx-ZZ"/>
          </a:p>
        </p:txBody>
      </p:sp>
    </p:spTree>
    <p:extLst>
      <p:ext uri="{BB962C8B-B14F-4D97-AF65-F5344CB8AC3E}">
        <p14:creationId xmlns:p14="http://schemas.microsoft.com/office/powerpoint/2010/main" val="19848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CC52-F43B-48BB-8750-911C325538E6}"/>
              </a:ext>
            </a:extLst>
          </p:cNvPr>
          <p:cNvSpPr txBox="1">
            <a:spLocks noGrp="1"/>
          </p:cNvSpPr>
          <p:nvPr>
            <p:ph type="title"/>
          </p:nvPr>
        </p:nvSpPr>
        <p:spPr>
          <a:xfrm>
            <a:off x="854259" y="671974"/>
            <a:ext cx="6694157" cy="3331854"/>
          </a:xfrm>
        </p:spPr>
        <p:txBody>
          <a:bodyPr anchor="ctr"/>
          <a:lstStyle>
            <a:lvl1pPr>
              <a:defRPr sz="4850"/>
            </a:lvl1pPr>
          </a:lstStyle>
          <a:p>
            <a:pPr lvl="0"/>
            <a:r>
              <a:rPr lang="de-DE"/>
              <a:t>Mastertitelformat bearbeiten</a:t>
            </a:r>
            <a:endParaRPr lang="en-US"/>
          </a:p>
        </p:txBody>
      </p:sp>
      <p:sp>
        <p:nvSpPr>
          <p:cNvPr id="3" name="Text Placeholder 9">
            <a:extLst>
              <a:ext uri="{FF2B5EF4-FFF2-40B4-BE49-F238E27FC236}">
                <a16:creationId xmlns:a16="http://schemas.microsoft.com/office/drawing/2014/main" id="{9CDF565E-66AF-44B4-BCA7-61D45EC7435D}"/>
              </a:ext>
            </a:extLst>
          </p:cNvPr>
          <p:cNvSpPr txBox="1">
            <a:spLocks noGrp="1"/>
          </p:cNvSpPr>
          <p:nvPr>
            <p:ph type="body" idx="4294967295"/>
          </p:nvPr>
        </p:nvSpPr>
        <p:spPr>
          <a:xfrm>
            <a:off x="672038" y="4423812"/>
            <a:ext cx="6997912" cy="566863"/>
          </a:xfrm>
        </p:spPr>
        <p:txBody>
          <a:bodyPr anchor="b">
            <a:noAutofit/>
          </a:bodyPr>
          <a:lstStyle>
            <a:lvl1pPr marL="0" indent="0">
              <a:buNone/>
              <a:defRPr sz="2646"/>
            </a:lvl1pPr>
          </a:lstStyle>
          <a:p>
            <a:pPr lvl="0"/>
            <a:r>
              <a:rPr lang="de-DE"/>
              <a:t>Mastertextformat bearbeiten</a:t>
            </a:r>
          </a:p>
        </p:txBody>
      </p:sp>
      <p:sp>
        <p:nvSpPr>
          <p:cNvPr id="4" name="Text Placeholder 2">
            <a:extLst>
              <a:ext uri="{FF2B5EF4-FFF2-40B4-BE49-F238E27FC236}">
                <a16:creationId xmlns:a16="http://schemas.microsoft.com/office/drawing/2014/main" id="{5006A94B-AA82-4BE2-862E-C1A749438473}"/>
              </a:ext>
            </a:extLst>
          </p:cNvPr>
          <p:cNvSpPr txBox="1">
            <a:spLocks noGrp="1"/>
          </p:cNvSpPr>
          <p:nvPr>
            <p:ph type="body" idx="4294967295"/>
          </p:nvPr>
        </p:nvSpPr>
        <p:spPr>
          <a:xfrm>
            <a:off x="672038" y="4990676"/>
            <a:ext cx="6997912" cy="1668807"/>
          </a:xfrm>
        </p:spPr>
        <p:txBody>
          <a:bodyPr/>
          <a:lstStyle>
            <a:lvl1pPr marL="0" indent="0">
              <a:buNone/>
              <a:defRPr>
                <a:solidFill>
                  <a:srgbClr val="7F7F7F"/>
                </a:solidFill>
              </a:defRPr>
            </a:lvl1pPr>
          </a:lstStyle>
          <a:p>
            <a:pPr lvl="0"/>
            <a:r>
              <a:rPr lang="de-DE"/>
              <a:t>Mastertextformat bearbeiten</a:t>
            </a:r>
          </a:p>
        </p:txBody>
      </p:sp>
      <p:sp>
        <p:nvSpPr>
          <p:cNvPr id="5" name="Date Placeholder 3">
            <a:extLst>
              <a:ext uri="{FF2B5EF4-FFF2-40B4-BE49-F238E27FC236}">
                <a16:creationId xmlns:a16="http://schemas.microsoft.com/office/drawing/2014/main" id="{21DC9A89-E3D1-41EB-BDBF-4332E35077EC}"/>
              </a:ext>
            </a:extLst>
          </p:cNvPr>
          <p:cNvSpPr txBox="1">
            <a:spLocks noGrp="1"/>
          </p:cNvSpPr>
          <p:nvPr>
            <p:ph type="dt" sz="half" idx="7"/>
          </p:nvPr>
        </p:nvSpPr>
        <p:spPr/>
        <p:txBody>
          <a:bodyPr/>
          <a:lstStyle>
            <a:lvl1pPr>
              <a:defRPr/>
            </a:lvl1pPr>
          </a:lstStyle>
          <a:p>
            <a:pPr lvl="0"/>
            <a:endParaRPr lang="zxx-ZZ"/>
          </a:p>
        </p:txBody>
      </p:sp>
      <p:sp>
        <p:nvSpPr>
          <p:cNvPr id="6" name="Footer Placeholder 4">
            <a:extLst>
              <a:ext uri="{FF2B5EF4-FFF2-40B4-BE49-F238E27FC236}">
                <a16:creationId xmlns:a16="http://schemas.microsoft.com/office/drawing/2014/main" id="{3073E170-A033-4757-B176-9CA0ECFEA5D7}"/>
              </a:ext>
            </a:extLst>
          </p:cNvPr>
          <p:cNvSpPr txBox="1">
            <a:spLocks noGrp="1"/>
          </p:cNvSpPr>
          <p:nvPr>
            <p:ph type="ftr" sz="quarter" idx="9"/>
          </p:nvPr>
        </p:nvSpPr>
        <p:spPr/>
        <p:txBody>
          <a:bodyPr/>
          <a:lstStyle>
            <a:lvl1pPr>
              <a:defRPr/>
            </a:lvl1pPr>
          </a:lstStyle>
          <a:p>
            <a:pPr lvl="0"/>
            <a:endParaRPr lang="zxx-ZZ"/>
          </a:p>
        </p:txBody>
      </p:sp>
      <p:sp>
        <p:nvSpPr>
          <p:cNvPr id="7" name="Slide Number Placeholder 5">
            <a:extLst>
              <a:ext uri="{FF2B5EF4-FFF2-40B4-BE49-F238E27FC236}">
                <a16:creationId xmlns:a16="http://schemas.microsoft.com/office/drawing/2014/main" id="{DF0F7A74-F8C3-4F8D-8CDB-37476EB38D8D}"/>
              </a:ext>
            </a:extLst>
          </p:cNvPr>
          <p:cNvSpPr txBox="1">
            <a:spLocks noGrp="1"/>
          </p:cNvSpPr>
          <p:nvPr>
            <p:ph type="sldNum" sz="quarter" idx="8"/>
          </p:nvPr>
        </p:nvSpPr>
        <p:spPr/>
        <p:txBody>
          <a:bodyPr/>
          <a:lstStyle>
            <a:lvl1pPr>
              <a:defRPr/>
            </a:lvl1pPr>
          </a:lstStyle>
          <a:p>
            <a:pPr lvl="0"/>
            <a:fld id="{910ACA1A-8DB4-4C4E-83C9-714B92BF4D8F}" type="slidenum">
              <a:t>‹Nr.›</a:t>
            </a:fld>
            <a:endParaRPr lang="zxx-ZZ"/>
          </a:p>
        </p:txBody>
      </p:sp>
      <p:sp>
        <p:nvSpPr>
          <p:cNvPr id="8" name="TextBox 23">
            <a:extLst>
              <a:ext uri="{FF2B5EF4-FFF2-40B4-BE49-F238E27FC236}">
                <a16:creationId xmlns:a16="http://schemas.microsoft.com/office/drawing/2014/main" id="{3300996A-693A-4F10-BA12-381FBCBF0BD4}"/>
              </a:ext>
            </a:extLst>
          </p:cNvPr>
          <p:cNvSpPr txBox="1"/>
          <p:nvPr/>
        </p:nvSpPr>
        <p:spPr>
          <a:xfrm>
            <a:off x="532153" y="871249"/>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9D4A564D-BA2E-43E6-95CD-8BD4D06DA49D}"/>
              </a:ext>
            </a:extLst>
          </p:cNvPr>
          <p:cNvSpPr txBox="1"/>
          <p:nvPr/>
        </p:nvSpPr>
        <p:spPr>
          <a:xfrm>
            <a:off x="7438872" y="3181892"/>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298382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B06C-8435-42AC-A3B4-B9C59E9F6BE3}"/>
              </a:ext>
            </a:extLst>
          </p:cNvPr>
          <p:cNvSpPr txBox="1">
            <a:spLocks noGrp="1"/>
          </p:cNvSpPr>
          <p:nvPr>
            <p:ph type="title"/>
          </p:nvPr>
        </p:nvSpPr>
        <p:spPr>
          <a:xfrm>
            <a:off x="678932" y="671974"/>
            <a:ext cx="6991026" cy="3331854"/>
          </a:xfrm>
        </p:spPr>
        <p:txBody>
          <a:bodyPr anchor="ctr"/>
          <a:lstStyle>
            <a:lvl1pPr>
              <a:defRPr sz="4850"/>
            </a:lvl1pPr>
          </a:lstStyle>
          <a:p>
            <a:pPr lvl="0"/>
            <a:r>
              <a:rPr lang="de-DE"/>
              <a:t>Mastertitelformat bearbeiten</a:t>
            </a:r>
            <a:endParaRPr lang="en-US"/>
          </a:p>
        </p:txBody>
      </p:sp>
      <p:sp>
        <p:nvSpPr>
          <p:cNvPr id="3" name="Text Placeholder 9">
            <a:extLst>
              <a:ext uri="{FF2B5EF4-FFF2-40B4-BE49-F238E27FC236}">
                <a16:creationId xmlns:a16="http://schemas.microsoft.com/office/drawing/2014/main" id="{AE2E0337-F756-4F25-B82B-FED92A262C3B}"/>
              </a:ext>
            </a:extLst>
          </p:cNvPr>
          <p:cNvSpPr txBox="1">
            <a:spLocks noGrp="1"/>
          </p:cNvSpPr>
          <p:nvPr>
            <p:ph type="body" idx="4294967295"/>
          </p:nvPr>
        </p:nvSpPr>
        <p:spPr>
          <a:xfrm>
            <a:off x="672038" y="4423812"/>
            <a:ext cx="6997912" cy="566863"/>
          </a:xfrm>
        </p:spPr>
        <p:txBody>
          <a:bodyPr anchor="b">
            <a:noAutofit/>
          </a:bodyPr>
          <a:lstStyle>
            <a:lvl1pPr marL="0" indent="0">
              <a:buNone/>
              <a:defRPr sz="2646">
                <a:solidFill>
                  <a:srgbClr val="90C226"/>
                </a:solidFill>
              </a:defRPr>
            </a:lvl1pPr>
          </a:lstStyle>
          <a:p>
            <a:pPr lvl="0"/>
            <a:r>
              <a:rPr lang="de-DE"/>
              <a:t>Mastertextformat bearbeiten</a:t>
            </a:r>
          </a:p>
        </p:txBody>
      </p:sp>
      <p:sp>
        <p:nvSpPr>
          <p:cNvPr id="4" name="Text Placeholder 2">
            <a:extLst>
              <a:ext uri="{FF2B5EF4-FFF2-40B4-BE49-F238E27FC236}">
                <a16:creationId xmlns:a16="http://schemas.microsoft.com/office/drawing/2014/main" id="{1511D0C3-F4F7-4731-9067-F282BE18A161}"/>
              </a:ext>
            </a:extLst>
          </p:cNvPr>
          <p:cNvSpPr txBox="1">
            <a:spLocks noGrp="1"/>
          </p:cNvSpPr>
          <p:nvPr>
            <p:ph type="body" idx="4294967295"/>
          </p:nvPr>
        </p:nvSpPr>
        <p:spPr>
          <a:xfrm>
            <a:off x="672038" y="4990676"/>
            <a:ext cx="6997912" cy="1668807"/>
          </a:xfrm>
        </p:spPr>
        <p:txBody>
          <a:bodyPr/>
          <a:lstStyle>
            <a:lvl1pPr marL="0" indent="0">
              <a:buNone/>
              <a:defRPr>
                <a:solidFill>
                  <a:srgbClr val="7F7F7F"/>
                </a:solidFill>
              </a:defRPr>
            </a:lvl1pPr>
          </a:lstStyle>
          <a:p>
            <a:pPr lvl="0"/>
            <a:r>
              <a:rPr lang="de-DE"/>
              <a:t>Mastertextformat bearbeiten</a:t>
            </a:r>
          </a:p>
        </p:txBody>
      </p:sp>
      <p:sp>
        <p:nvSpPr>
          <p:cNvPr id="5" name="Date Placeholder 3">
            <a:extLst>
              <a:ext uri="{FF2B5EF4-FFF2-40B4-BE49-F238E27FC236}">
                <a16:creationId xmlns:a16="http://schemas.microsoft.com/office/drawing/2014/main" id="{83D94202-60FB-4355-B3A7-4AE692A49AC9}"/>
              </a:ext>
            </a:extLst>
          </p:cNvPr>
          <p:cNvSpPr txBox="1">
            <a:spLocks noGrp="1"/>
          </p:cNvSpPr>
          <p:nvPr>
            <p:ph type="dt" sz="half" idx="7"/>
          </p:nvPr>
        </p:nvSpPr>
        <p:spPr/>
        <p:txBody>
          <a:bodyPr/>
          <a:lstStyle>
            <a:lvl1pPr>
              <a:defRPr/>
            </a:lvl1pPr>
          </a:lstStyle>
          <a:p>
            <a:pPr lvl="0"/>
            <a:endParaRPr lang="zxx-ZZ"/>
          </a:p>
        </p:txBody>
      </p:sp>
      <p:sp>
        <p:nvSpPr>
          <p:cNvPr id="6" name="Footer Placeholder 4">
            <a:extLst>
              <a:ext uri="{FF2B5EF4-FFF2-40B4-BE49-F238E27FC236}">
                <a16:creationId xmlns:a16="http://schemas.microsoft.com/office/drawing/2014/main" id="{DE6E3CFD-DDF6-4727-869A-20B933760FE2}"/>
              </a:ext>
            </a:extLst>
          </p:cNvPr>
          <p:cNvSpPr txBox="1">
            <a:spLocks noGrp="1"/>
          </p:cNvSpPr>
          <p:nvPr>
            <p:ph type="ftr" sz="quarter" idx="9"/>
          </p:nvPr>
        </p:nvSpPr>
        <p:spPr/>
        <p:txBody>
          <a:bodyPr/>
          <a:lstStyle>
            <a:lvl1pPr>
              <a:defRPr/>
            </a:lvl1pPr>
          </a:lstStyle>
          <a:p>
            <a:pPr lvl="0"/>
            <a:endParaRPr lang="zxx-ZZ"/>
          </a:p>
        </p:txBody>
      </p:sp>
      <p:sp>
        <p:nvSpPr>
          <p:cNvPr id="7" name="Slide Number Placeholder 5">
            <a:extLst>
              <a:ext uri="{FF2B5EF4-FFF2-40B4-BE49-F238E27FC236}">
                <a16:creationId xmlns:a16="http://schemas.microsoft.com/office/drawing/2014/main" id="{170210B8-BB4B-4FBD-837E-993D0B25C7B2}"/>
              </a:ext>
            </a:extLst>
          </p:cNvPr>
          <p:cNvSpPr txBox="1">
            <a:spLocks noGrp="1"/>
          </p:cNvSpPr>
          <p:nvPr>
            <p:ph type="sldNum" sz="quarter" idx="8"/>
          </p:nvPr>
        </p:nvSpPr>
        <p:spPr/>
        <p:txBody>
          <a:bodyPr/>
          <a:lstStyle>
            <a:lvl1pPr>
              <a:defRPr/>
            </a:lvl1pPr>
          </a:lstStyle>
          <a:p>
            <a:pPr lvl="0"/>
            <a:fld id="{EAF4D523-DED3-4DD0-88BA-B253F884B636}" type="slidenum">
              <a:t>‹Nr.›</a:t>
            </a:fld>
            <a:endParaRPr lang="zxx-ZZ"/>
          </a:p>
        </p:txBody>
      </p:sp>
    </p:spTree>
    <p:extLst>
      <p:ext uri="{BB962C8B-B14F-4D97-AF65-F5344CB8AC3E}">
        <p14:creationId xmlns:p14="http://schemas.microsoft.com/office/powerpoint/2010/main" val="743788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4868-09E6-459E-8B83-B3A346C91E0B}"/>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1C00E5D0-306A-4DCD-8461-78F7C9DDF3C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F933F5BC-6E5E-423D-9A2A-6770AF2D620F}"/>
              </a:ext>
            </a:extLst>
          </p:cNvPr>
          <p:cNvSpPr txBox="1">
            <a:spLocks noGrp="1"/>
          </p:cNvSpPr>
          <p:nvPr>
            <p:ph type="dt" sz="half" idx="7"/>
          </p:nvPr>
        </p:nvSpPr>
        <p:spPr/>
        <p:txBody>
          <a:bodyPr/>
          <a:lstStyle>
            <a:lvl1pPr>
              <a:defRPr/>
            </a:lvl1pPr>
          </a:lstStyle>
          <a:p>
            <a:pPr lvl="0"/>
            <a:endParaRPr lang="zxx-ZZ"/>
          </a:p>
        </p:txBody>
      </p:sp>
      <p:sp>
        <p:nvSpPr>
          <p:cNvPr id="5" name="Footer Placeholder 4">
            <a:extLst>
              <a:ext uri="{FF2B5EF4-FFF2-40B4-BE49-F238E27FC236}">
                <a16:creationId xmlns:a16="http://schemas.microsoft.com/office/drawing/2014/main" id="{8A5EF78B-025F-4E2C-A7D0-E926E26FA041}"/>
              </a:ext>
            </a:extLst>
          </p:cNvPr>
          <p:cNvSpPr txBox="1">
            <a:spLocks noGrp="1"/>
          </p:cNvSpPr>
          <p:nvPr>
            <p:ph type="ftr" sz="quarter" idx="9"/>
          </p:nvPr>
        </p:nvSpPr>
        <p:spPr/>
        <p:txBody>
          <a:bodyPr/>
          <a:lstStyle>
            <a:lvl1pPr>
              <a:defRPr/>
            </a:lvl1pPr>
          </a:lstStyle>
          <a:p>
            <a:pPr lvl="0"/>
            <a:endParaRPr lang="zxx-ZZ"/>
          </a:p>
        </p:txBody>
      </p:sp>
      <p:sp>
        <p:nvSpPr>
          <p:cNvPr id="6" name="Slide Number Placeholder 5">
            <a:extLst>
              <a:ext uri="{FF2B5EF4-FFF2-40B4-BE49-F238E27FC236}">
                <a16:creationId xmlns:a16="http://schemas.microsoft.com/office/drawing/2014/main" id="{D51C198F-7433-4268-B7A5-04F1E2FF74AF}"/>
              </a:ext>
            </a:extLst>
          </p:cNvPr>
          <p:cNvSpPr txBox="1">
            <a:spLocks noGrp="1"/>
          </p:cNvSpPr>
          <p:nvPr>
            <p:ph type="sldNum" sz="quarter" idx="8"/>
          </p:nvPr>
        </p:nvSpPr>
        <p:spPr/>
        <p:txBody>
          <a:bodyPr/>
          <a:lstStyle>
            <a:lvl1pPr>
              <a:defRPr/>
            </a:lvl1pPr>
          </a:lstStyle>
          <a:p>
            <a:pPr lvl="0"/>
            <a:fld id="{1E01D73F-B64E-421C-89EF-32F08A7219A2}" type="slidenum">
              <a:t>‹Nr.›</a:t>
            </a:fld>
            <a:endParaRPr lang="zxx-ZZ"/>
          </a:p>
        </p:txBody>
      </p:sp>
    </p:spTree>
    <p:extLst>
      <p:ext uri="{BB962C8B-B14F-4D97-AF65-F5344CB8AC3E}">
        <p14:creationId xmlns:p14="http://schemas.microsoft.com/office/powerpoint/2010/main" val="532086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AA469-5DBB-4A83-B25E-1EDF05673EA6}"/>
              </a:ext>
            </a:extLst>
          </p:cNvPr>
          <p:cNvSpPr txBox="1">
            <a:spLocks noGrp="1"/>
          </p:cNvSpPr>
          <p:nvPr>
            <p:ph type="title" orient="vert"/>
          </p:nvPr>
        </p:nvSpPr>
        <p:spPr>
          <a:xfrm>
            <a:off x="6589568" y="671974"/>
            <a:ext cx="1079074" cy="5788755"/>
          </a:xfrm>
        </p:spPr>
        <p:txBody>
          <a:bodyPr vert="eaVert" anchor="ct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1C0B3908-1AD8-441D-B2CB-C2375F60AE73}"/>
              </a:ext>
            </a:extLst>
          </p:cNvPr>
          <p:cNvSpPr txBox="1">
            <a:spLocks noGrp="1"/>
          </p:cNvSpPr>
          <p:nvPr>
            <p:ph type="body" orient="vert" idx="1"/>
          </p:nvPr>
        </p:nvSpPr>
        <p:spPr>
          <a:xfrm>
            <a:off x="672038" y="671974"/>
            <a:ext cx="5727152" cy="5788755"/>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A6EBF83C-4852-4C9F-A4E5-43FD6DFC9EB7}"/>
              </a:ext>
            </a:extLst>
          </p:cNvPr>
          <p:cNvSpPr txBox="1">
            <a:spLocks noGrp="1"/>
          </p:cNvSpPr>
          <p:nvPr>
            <p:ph type="dt" sz="half" idx="7"/>
          </p:nvPr>
        </p:nvSpPr>
        <p:spPr/>
        <p:txBody>
          <a:bodyPr/>
          <a:lstStyle>
            <a:lvl1pPr>
              <a:defRPr/>
            </a:lvl1pPr>
          </a:lstStyle>
          <a:p>
            <a:pPr lvl="0"/>
            <a:endParaRPr lang="zxx-ZZ"/>
          </a:p>
        </p:txBody>
      </p:sp>
      <p:sp>
        <p:nvSpPr>
          <p:cNvPr id="5" name="Footer Placeholder 4">
            <a:extLst>
              <a:ext uri="{FF2B5EF4-FFF2-40B4-BE49-F238E27FC236}">
                <a16:creationId xmlns:a16="http://schemas.microsoft.com/office/drawing/2014/main" id="{7A20A93E-35BA-46DA-A66F-D7A61FF85EBE}"/>
              </a:ext>
            </a:extLst>
          </p:cNvPr>
          <p:cNvSpPr txBox="1">
            <a:spLocks noGrp="1"/>
          </p:cNvSpPr>
          <p:nvPr>
            <p:ph type="ftr" sz="quarter" idx="9"/>
          </p:nvPr>
        </p:nvSpPr>
        <p:spPr/>
        <p:txBody>
          <a:bodyPr/>
          <a:lstStyle>
            <a:lvl1pPr>
              <a:defRPr/>
            </a:lvl1pPr>
          </a:lstStyle>
          <a:p>
            <a:pPr lvl="0"/>
            <a:endParaRPr lang="zxx-ZZ"/>
          </a:p>
        </p:txBody>
      </p:sp>
      <p:sp>
        <p:nvSpPr>
          <p:cNvPr id="6" name="Slide Number Placeholder 5">
            <a:extLst>
              <a:ext uri="{FF2B5EF4-FFF2-40B4-BE49-F238E27FC236}">
                <a16:creationId xmlns:a16="http://schemas.microsoft.com/office/drawing/2014/main" id="{88977A57-A587-4B1E-8B61-8AA03508A1F9}"/>
              </a:ext>
            </a:extLst>
          </p:cNvPr>
          <p:cNvSpPr txBox="1">
            <a:spLocks noGrp="1"/>
          </p:cNvSpPr>
          <p:nvPr>
            <p:ph type="sldNum" sz="quarter" idx="8"/>
          </p:nvPr>
        </p:nvSpPr>
        <p:spPr/>
        <p:txBody>
          <a:bodyPr/>
          <a:lstStyle>
            <a:lvl1pPr>
              <a:defRPr/>
            </a:lvl1pPr>
          </a:lstStyle>
          <a:p>
            <a:pPr lvl="0"/>
            <a:fld id="{C8095838-2D34-411C-9EE0-193BB3E01B25}" type="slidenum">
              <a:t>‹Nr.›</a:t>
            </a:fld>
            <a:endParaRPr lang="zxx-ZZ"/>
          </a:p>
        </p:txBody>
      </p:sp>
    </p:spTree>
    <p:extLst>
      <p:ext uri="{BB962C8B-B14F-4D97-AF65-F5344CB8AC3E}">
        <p14:creationId xmlns:p14="http://schemas.microsoft.com/office/powerpoint/2010/main" val="277600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489C-6ACF-41FA-B838-BEF8C0EB95FF}"/>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3E4B364D-7F47-412A-B9A0-D8BCC962F6C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430E71B0-85F5-43CC-9C60-EA55BE2C5C87}"/>
              </a:ext>
            </a:extLst>
          </p:cNvPr>
          <p:cNvSpPr txBox="1">
            <a:spLocks noGrp="1"/>
          </p:cNvSpPr>
          <p:nvPr>
            <p:ph type="dt" sz="half" idx="7"/>
          </p:nvPr>
        </p:nvSpPr>
        <p:spPr/>
        <p:txBody>
          <a:bodyPr/>
          <a:lstStyle>
            <a:lvl1pPr>
              <a:defRPr/>
            </a:lvl1pPr>
          </a:lstStyle>
          <a:p>
            <a:pPr lvl="0"/>
            <a:endParaRPr lang="zxx-ZZ"/>
          </a:p>
        </p:txBody>
      </p:sp>
      <p:sp>
        <p:nvSpPr>
          <p:cNvPr id="5" name="Footer Placeholder 4">
            <a:extLst>
              <a:ext uri="{FF2B5EF4-FFF2-40B4-BE49-F238E27FC236}">
                <a16:creationId xmlns:a16="http://schemas.microsoft.com/office/drawing/2014/main" id="{CEE6FB8E-C777-4B90-8135-818B99BB1A1E}"/>
              </a:ext>
            </a:extLst>
          </p:cNvPr>
          <p:cNvSpPr txBox="1">
            <a:spLocks noGrp="1"/>
          </p:cNvSpPr>
          <p:nvPr>
            <p:ph type="ftr" sz="quarter" idx="9"/>
          </p:nvPr>
        </p:nvSpPr>
        <p:spPr/>
        <p:txBody>
          <a:bodyPr/>
          <a:lstStyle>
            <a:lvl1pPr>
              <a:defRPr/>
            </a:lvl1pPr>
          </a:lstStyle>
          <a:p>
            <a:pPr lvl="0"/>
            <a:endParaRPr lang="zxx-ZZ"/>
          </a:p>
        </p:txBody>
      </p:sp>
      <p:sp>
        <p:nvSpPr>
          <p:cNvPr id="6" name="Slide Number Placeholder 5">
            <a:extLst>
              <a:ext uri="{FF2B5EF4-FFF2-40B4-BE49-F238E27FC236}">
                <a16:creationId xmlns:a16="http://schemas.microsoft.com/office/drawing/2014/main" id="{9698FDC8-F37D-4F40-923D-C787809F6C32}"/>
              </a:ext>
            </a:extLst>
          </p:cNvPr>
          <p:cNvSpPr txBox="1">
            <a:spLocks noGrp="1"/>
          </p:cNvSpPr>
          <p:nvPr>
            <p:ph type="sldNum" sz="quarter" idx="8"/>
          </p:nvPr>
        </p:nvSpPr>
        <p:spPr/>
        <p:txBody>
          <a:bodyPr/>
          <a:lstStyle>
            <a:lvl1pPr>
              <a:defRPr/>
            </a:lvl1pPr>
          </a:lstStyle>
          <a:p>
            <a:pPr lvl="0"/>
            <a:fld id="{200D8A71-442C-4CFC-A49D-7613FDA3D11D}" type="slidenum">
              <a:t>‹Nr.›</a:t>
            </a:fld>
            <a:endParaRPr lang="zxx-ZZ"/>
          </a:p>
        </p:txBody>
      </p:sp>
    </p:spTree>
    <p:extLst>
      <p:ext uri="{BB962C8B-B14F-4D97-AF65-F5344CB8AC3E}">
        <p14:creationId xmlns:p14="http://schemas.microsoft.com/office/powerpoint/2010/main" val="228447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9493-021F-47BE-BCA4-B2FAC83CDBBB}"/>
              </a:ext>
            </a:extLst>
          </p:cNvPr>
          <p:cNvSpPr txBox="1">
            <a:spLocks noGrp="1"/>
          </p:cNvSpPr>
          <p:nvPr>
            <p:ph type="title"/>
          </p:nvPr>
        </p:nvSpPr>
        <p:spPr>
          <a:xfrm>
            <a:off x="672038" y="2977204"/>
            <a:ext cx="6997912" cy="2013463"/>
          </a:xfrm>
        </p:spPr>
        <p:txBody>
          <a:bodyPr anchor="b"/>
          <a:lstStyle>
            <a:lvl1pPr>
              <a:defRPr sz="4409"/>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B540B4CB-79F4-46DC-BEDC-122300350B97}"/>
              </a:ext>
            </a:extLst>
          </p:cNvPr>
          <p:cNvSpPr txBox="1">
            <a:spLocks noGrp="1"/>
          </p:cNvSpPr>
          <p:nvPr>
            <p:ph type="body" idx="1"/>
          </p:nvPr>
        </p:nvSpPr>
        <p:spPr>
          <a:xfrm>
            <a:off x="672038" y="4990676"/>
            <a:ext cx="6997912" cy="948433"/>
          </a:xfrm>
        </p:spPr>
        <p:txBody>
          <a:bodyPr/>
          <a:lstStyle>
            <a:lvl1pPr marL="0" indent="0">
              <a:buNone/>
              <a:defRPr sz="2205">
                <a:solidFill>
                  <a:srgbClr val="7F7F7F"/>
                </a:solidFill>
              </a:defRPr>
            </a:lvl1pPr>
          </a:lstStyle>
          <a:p>
            <a:pPr lvl="0"/>
            <a:r>
              <a:rPr lang="de-DE"/>
              <a:t>Mastertextformat bearbeiten</a:t>
            </a:r>
          </a:p>
        </p:txBody>
      </p:sp>
      <p:sp>
        <p:nvSpPr>
          <p:cNvPr id="4" name="Date Placeholder 3">
            <a:extLst>
              <a:ext uri="{FF2B5EF4-FFF2-40B4-BE49-F238E27FC236}">
                <a16:creationId xmlns:a16="http://schemas.microsoft.com/office/drawing/2014/main" id="{F1CF963A-FEA6-4DF4-BDB9-745A7511EA32}"/>
              </a:ext>
            </a:extLst>
          </p:cNvPr>
          <p:cNvSpPr txBox="1">
            <a:spLocks noGrp="1"/>
          </p:cNvSpPr>
          <p:nvPr>
            <p:ph type="dt" sz="half" idx="7"/>
          </p:nvPr>
        </p:nvSpPr>
        <p:spPr/>
        <p:txBody>
          <a:bodyPr/>
          <a:lstStyle>
            <a:lvl1pPr>
              <a:defRPr/>
            </a:lvl1pPr>
          </a:lstStyle>
          <a:p>
            <a:pPr lvl="0"/>
            <a:endParaRPr lang="zxx-ZZ"/>
          </a:p>
        </p:txBody>
      </p:sp>
      <p:sp>
        <p:nvSpPr>
          <p:cNvPr id="5" name="Footer Placeholder 4">
            <a:extLst>
              <a:ext uri="{FF2B5EF4-FFF2-40B4-BE49-F238E27FC236}">
                <a16:creationId xmlns:a16="http://schemas.microsoft.com/office/drawing/2014/main" id="{1112D2E3-079F-41DE-A4D6-D986E36C1959}"/>
              </a:ext>
            </a:extLst>
          </p:cNvPr>
          <p:cNvSpPr txBox="1">
            <a:spLocks noGrp="1"/>
          </p:cNvSpPr>
          <p:nvPr>
            <p:ph type="ftr" sz="quarter" idx="9"/>
          </p:nvPr>
        </p:nvSpPr>
        <p:spPr/>
        <p:txBody>
          <a:bodyPr/>
          <a:lstStyle>
            <a:lvl1pPr>
              <a:defRPr/>
            </a:lvl1pPr>
          </a:lstStyle>
          <a:p>
            <a:pPr lvl="0"/>
            <a:endParaRPr lang="zxx-ZZ"/>
          </a:p>
        </p:txBody>
      </p:sp>
      <p:sp>
        <p:nvSpPr>
          <p:cNvPr id="6" name="Slide Number Placeholder 5">
            <a:extLst>
              <a:ext uri="{FF2B5EF4-FFF2-40B4-BE49-F238E27FC236}">
                <a16:creationId xmlns:a16="http://schemas.microsoft.com/office/drawing/2014/main" id="{5CD38B1F-58F8-4A41-89B7-660E1C6DFF18}"/>
              </a:ext>
            </a:extLst>
          </p:cNvPr>
          <p:cNvSpPr txBox="1">
            <a:spLocks noGrp="1"/>
          </p:cNvSpPr>
          <p:nvPr>
            <p:ph type="sldNum" sz="quarter" idx="8"/>
          </p:nvPr>
        </p:nvSpPr>
        <p:spPr/>
        <p:txBody>
          <a:bodyPr/>
          <a:lstStyle>
            <a:lvl1pPr>
              <a:defRPr/>
            </a:lvl1pPr>
          </a:lstStyle>
          <a:p>
            <a:pPr lvl="0"/>
            <a:fld id="{7D3503C6-DAEB-4C6B-828C-CE93E9C7F458}" type="slidenum">
              <a:t>‹Nr.›</a:t>
            </a:fld>
            <a:endParaRPr lang="zxx-ZZ"/>
          </a:p>
        </p:txBody>
      </p:sp>
    </p:spTree>
    <p:extLst>
      <p:ext uri="{BB962C8B-B14F-4D97-AF65-F5344CB8AC3E}">
        <p14:creationId xmlns:p14="http://schemas.microsoft.com/office/powerpoint/2010/main" val="82172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C280-E723-4F4A-AA51-06829F56B93B}"/>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A87D4C7B-82CE-4B54-A78A-F667CA11F696}"/>
              </a:ext>
            </a:extLst>
          </p:cNvPr>
          <p:cNvSpPr txBox="1">
            <a:spLocks noGrp="1"/>
          </p:cNvSpPr>
          <p:nvPr>
            <p:ph idx="1"/>
          </p:nvPr>
        </p:nvSpPr>
        <p:spPr>
          <a:xfrm>
            <a:off x="672038" y="2381646"/>
            <a:ext cx="3404430" cy="4277828"/>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B7D74772-2C2F-4E72-A832-A99956935A9C}"/>
              </a:ext>
            </a:extLst>
          </p:cNvPr>
          <p:cNvSpPr txBox="1">
            <a:spLocks noGrp="1"/>
          </p:cNvSpPr>
          <p:nvPr>
            <p:ph idx="2"/>
          </p:nvPr>
        </p:nvSpPr>
        <p:spPr>
          <a:xfrm>
            <a:off x="4265529" y="2381655"/>
            <a:ext cx="3404430" cy="4277837"/>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837524E5-FAEF-4224-90A9-621464E06F48}"/>
              </a:ext>
            </a:extLst>
          </p:cNvPr>
          <p:cNvSpPr txBox="1">
            <a:spLocks noGrp="1"/>
          </p:cNvSpPr>
          <p:nvPr>
            <p:ph type="dt" sz="half" idx="7"/>
          </p:nvPr>
        </p:nvSpPr>
        <p:spPr/>
        <p:txBody>
          <a:bodyPr/>
          <a:lstStyle>
            <a:lvl1pPr>
              <a:defRPr/>
            </a:lvl1pPr>
          </a:lstStyle>
          <a:p>
            <a:pPr lvl="0"/>
            <a:endParaRPr lang="zxx-ZZ"/>
          </a:p>
        </p:txBody>
      </p:sp>
      <p:sp>
        <p:nvSpPr>
          <p:cNvPr id="6" name="Footer Placeholder 5">
            <a:extLst>
              <a:ext uri="{FF2B5EF4-FFF2-40B4-BE49-F238E27FC236}">
                <a16:creationId xmlns:a16="http://schemas.microsoft.com/office/drawing/2014/main" id="{A80F9367-5675-4677-A613-14D6850144D6}"/>
              </a:ext>
            </a:extLst>
          </p:cNvPr>
          <p:cNvSpPr txBox="1">
            <a:spLocks noGrp="1"/>
          </p:cNvSpPr>
          <p:nvPr>
            <p:ph type="ftr" sz="quarter" idx="9"/>
          </p:nvPr>
        </p:nvSpPr>
        <p:spPr/>
        <p:txBody>
          <a:bodyPr/>
          <a:lstStyle>
            <a:lvl1pPr>
              <a:defRPr/>
            </a:lvl1pPr>
          </a:lstStyle>
          <a:p>
            <a:pPr lvl="0"/>
            <a:endParaRPr lang="zxx-ZZ"/>
          </a:p>
        </p:txBody>
      </p:sp>
      <p:sp>
        <p:nvSpPr>
          <p:cNvPr id="7" name="Slide Number Placeholder 6">
            <a:extLst>
              <a:ext uri="{FF2B5EF4-FFF2-40B4-BE49-F238E27FC236}">
                <a16:creationId xmlns:a16="http://schemas.microsoft.com/office/drawing/2014/main" id="{72AD6A3E-8823-4625-BD93-7062A3418C7C}"/>
              </a:ext>
            </a:extLst>
          </p:cNvPr>
          <p:cNvSpPr txBox="1">
            <a:spLocks noGrp="1"/>
          </p:cNvSpPr>
          <p:nvPr>
            <p:ph type="sldNum" sz="quarter" idx="8"/>
          </p:nvPr>
        </p:nvSpPr>
        <p:spPr/>
        <p:txBody>
          <a:bodyPr/>
          <a:lstStyle>
            <a:lvl1pPr>
              <a:defRPr/>
            </a:lvl1pPr>
          </a:lstStyle>
          <a:p>
            <a:pPr lvl="0"/>
            <a:fld id="{95D50E0D-9F02-4330-B2FC-F97E07C2A552}" type="slidenum">
              <a:t>‹Nr.›</a:t>
            </a:fld>
            <a:endParaRPr lang="zxx-ZZ"/>
          </a:p>
        </p:txBody>
      </p:sp>
    </p:spTree>
    <p:extLst>
      <p:ext uri="{BB962C8B-B14F-4D97-AF65-F5344CB8AC3E}">
        <p14:creationId xmlns:p14="http://schemas.microsoft.com/office/powerpoint/2010/main" val="104250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A82B-2BDC-4B3A-8BC9-B72BF8C901B3}"/>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A8855F0C-A75E-40CA-AA41-DA9E669CAE20}"/>
              </a:ext>
            </a:extLst>
          </p:cNvPr>
          <p:cNvSpPr txBox="1">
            <a:spLocks noGrp="1"/>
          </p:cNvSpPr>
          <p:nvPr>
            <p:ph type="body" idx="1"/>
          </p:nvPr>
        </p:nvSpPr>
        <p:spPr>
          <a:xfrm>
            <a:off x="672038" y="2382085"/>
            <a:ext cx="3407255" cy="635224"/>
          </a:xfrm>
        </p:spPr>
        <p:txBody>
          <a:bodyPr anchor="b">
            <a:noAutofit/>
          </a:bodyPr>
          <a:lstStyle>
            <a:lvl1pPr marL="0" indent="0">
              <a:buNone/>
              <a:defRPr sz="2646"/>
            </a:lvl1pPr>
          </a:lstStyle>
          <a:p>
            <a:pPr lvl="0"/>
            <a:r>
              <a:rPr lang="de-DE"/>
              <a:t>Mastertextformat bearbeiten</a:t>
            </a:r>
          </a:p>
        </p:txBody>
      </p:sp>
      <p:sp>
        <p:nvSpPr>
          <p:cNvPr id="4" name="Content Placeholder 3">
            <a:extLst>
              <a:ext uri="{FF2B5EF4-FFF2-40B4-BE49-F238E27FC236}">
                <a16:creationId xmlns:a16="http://schemas.microsoft.com/office/drawing/2014/main" id="{EEF333D6-65D6-498C-8A7C-D0B79B0ACDBA}"/>
              </a:ext>
            </a:extLst>
          </p:cNvPr>
          <p:cNvSpPr txBox="1">
            <a:spLocks noGrp="1"/>
          </p:cNvSpPr>
          <p:nvPr>
            <p:ph idx="2"/>
          </p:nvPr>
        </p:nvSpPr>
        <p:spPr>
          <a:xfrm>
            <a:off x="672038" y="3017309"/>
            <a:ext cx="3407255" cy="3642174"/>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321A8F40-084E-4CAC-A30F-B814FD2456CF}"/>
              </a:ext>
            </a:extLst>
          </p:cNvPr>
          <p:cNvSpPr txBox="1">
            <a:spLocks noGrp="1"/>
          </p:cNvSpPr>
          <p:nvPr>
            <p:ph type="body" idx="3"/>
          </p:nvPr>
        </p:nvSpPr>
        <p:spPr>
          <a:xfrm>
            <a:off x="4262704" y="2382085"/>
            <a:ext cx="3407255" cy="635224"/>
          </a:xfrm>
        </p:spPr>
        <p:txBody>
          <a:bodyPr anchor="b">
            <a:noAutofit/>
          </a:bodyPr>
          <a:lstStyle>
            <a:lvl1pPr marL="0" indent="0">
              <a:buNone/>
              <a:defRPr sz="2646"/>
            </a:lvl1pPr>
          </a:lstStyle>
          <a:p>
            <a:pPr lvl="0"/>
            <a:r>
              <a:rPr lang="de-DE"/>
              <a:t>Mastertextformat bearbeiten</a:t>
            </a:r>
          </a:p>
        </p:txBody>
      </p:sp>
      <p:sp>
        <p:nvSpPr>
          <p:cNvPr id="6" name="Content Placeholder 5">
            <a:extLst>
              <a:ext uri="{FF2B5EF4-FFF2-40B4-BE49-F238E27FC236}">
                <a16:creationId xmlns:a16="http://schemas.microsoft.com/office/drawing/2014/main" id="{31443264-7534-417F-AA53-1BE3ED15EAE8}"/>
              </a:ext>
            </a:extLst>
          </p:cNvPr>
          <p:cNvSpPr txBox="1">
            <a:spLocks noGrp="1"/>
          </p:cNvSpPr>
          <p:nvPr>
            <p:ph idx="4"/>
          </p:nvPr>
        </p:nvSpPr>
        <p:spPr>
          <a:xfrm>
            <a:off x="4262704" y="3017309"/>
            <a:ext cx="3407255" cy="3642174"/>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85526A06-5E8A-4B5E-9038-5722B1F4C89E}"/>
              </a:ext>
            </a:extLst>
          </p:cNvPr>
          <p:cNvSpPr txBox="1">
            <a:spLocks noGrp="1"/>
          </p:cNvSpPr>
          <p:nvPr>
            <p:ph type="dt" sz="half" idx="7"/>
          </p:nvPr>
        </p:nvSpPr>
        <p:spPr/>
        <p:txBody>
          <a:bodyPr/>
          <a:lstStyle>
            <a:lvl1pPr>
              <a:defRPr/>
            </a:lvl1pPr>
          </a:lstStyle>
          <a:p>
            <a:pPr lvl="0"/>
            <a:endParaRPr lang="zxx-ZZ"/>
          </a:p>
        </p:txBody>
      </p:sp>
      <p:sp>
        <p:nvSpPr>
          <p:cNvPr id="8" name="Footer Placeholder 7">
            <a:extLst>
              <a:ext uri="{FF2B5EF4-FFF2-40B4-BE49-F238E27FC236}">
                <a16:creationId xmlns:a16="http://schemas.microsoft.com/office/drawing/2014/main" id="{943FB83C-A895-423E-A1BF-7A0BA8183F21}"/>
              </a:ext>
            </a:extLst>
          </p:cNvPr>
          <p:cNvSpPr txBox="1">
            <a:spLocks noGrp="1"/>
          </p:cNvSpPr>
          <p:nvPr>
            <p:ph type="ftr" sz="quarter" idx="9"/>
          </p:nvPr>
        </p:nvSpPr>
        <p:spPr/>
        <p:txBody>
          <a:bodyPr/>
          <a:lstStyle>
            <a:lvl1pPr>
              <a:defRPr/>
            </a:lvl1pPr>
          </a:lstStyle>
          <a:p>
            <a:pPr lvl="0"/>
            <a:endParaRPr lang="zxx-ZZ"/>
          </a:p>
        </p:txBody>
      </p:sp>
      <p:sp>
        <p:nvSpPr>
          <p:cNvPr id="9" name="Slide Number Placeholder 8">
            <a:extLst>
              <a:ext uri="{FF2B5EF4-FFF2-40B4-BE49-F238E27FC236}">
                <a16:creationId xmlns:a16="http://schemas.microsoft.com/office/drawing/2014/main" id="{13D222A0-3BFB-42A1-97C6-E415B25D8A4B}"/>
              </a:ext>
            </a:extLst>
          </p:cNvPr>
          <p:cNvSpPr txBox="1">
            <a:spLocks noGrp="1"/>
          </p:cNvSpPr>
          <p:nvPr>
            <p:ph type="sldNum" sz="quarter" idx="8"/>
          </p:nvPr>
        </p:nvSpPr>
        <p:spPr/>
        <p:txBody>
          <a:bodyPr/>
          <a:lstStyle>
            <a:lvl1pPr>
              <a:defRPr/>
            </a:lvl1pPr>
          </a:lstStyle>
          <a:p>
            <a:pPr lvl="0"/>
            <a:fld id="{8DE3B5E9-E33D-4EF8-B538-D17FBB35640E}" type="slidenum">
              <a:t>‹Nr.›</a:t>
            </a:fld>
            <a:endParaRPr lang="zxx-ZZ"/>
          </a:p>
        </p:txBody>
      </p:sp>
    </p:spTree>
    <p:extLst>
      <p:ext uri="{BB962C8B-B14F-4D97-AF65-F5344CB8AC3E}">
        <p14:creationId xmlns:p14="http://schemas.microsoft.com/office/powerpoint/2010/main" val="297592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292F-67C5-428C-B2CD-0AEF4758A7CF}"/>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FD812DA9-71F5-4E5E-94E8-876F534C2164}"/>
              </a:ext>
            </a:extLst>
          </p:cNvPr>
          <p:cNvSpPr txBox="1">
            <a:spLocks noGrp="1"/>
          </p:cNvSpPr>
          <p:nvPr>
            <p:ph type="dt" sz="half" idx="7"/>
          </p:nvPr>
        </p:nvSpPr>
        <p:spPr/>
        <p:txBody>
          <a:bodyPr/>
          <a:lstStyle>
            <a:lvl1pPr>
              <a:defRPr/>
            </a:lvl1pPr>
          </a:lstStyle>
          <a:p>
            <a:pPr lvl="0"/>
            <a:endParaRPr lang="zxx-ZZ"/>
          </a:p>
        </p:txBody>
      </p:sp>
      <p:sp>
        <p:nvSpPr>
          <p:cNvPr id="4" name="Footer Placeholder 3">
            <a:extLst>
              <a:ext uri="{FF2B5EF4-FFF2-40B4-BE49-F238E27FC236}">
                <a16:creationId xmlns:a16="http://schemas.microsoft.com/office/drawing/2014/main" id="{7FEED8B0-F508-43F5-BC12-DFF385CD16F0}"/>
              </a:ext>
            </a:extLst>
          </p:cNvPr>
          <p:cNvSpPr txBox="1">
            <a:spLocks noGrp="1"/>
          </p:cNvSpPr>
          <p:nvPr>
            <p:ph type="ftr" sz="quarter" idx="9"/>
          </p:nvPr>
        </p:nvSpPr>
        <p:spPr/>
        <p:txBody>
          <a:bodyPr/>
          <a:lstStyle>
            <a:lvl1pPr>
              <a:defRPr/>
            </a:lvl1pPr>
          </a:lstStyle>
          <a:p>
            <a:pPr lvl="0"/>
            <a:endParaRPr lang="zxx-ZZ"/>
          </a:p>
        </p:txBody>
      </p:sp>
      <p:sp>
        <p:nvSpPr>
          <p:cNvPr id="5" name="Slide Number Placeholder 4">
            <a:extLst>
              <a:ext uri="{FF2B5EF4-FFF2-40B4-BE49-F238E27FC236}">
                <a16:creationId xmlns:a16="http://schemas.microsoft.com/office/drawing/2014/main" id="{23C46849-28E0-46F2-8E9C-F5D3533F076D}"/>
              </a:ext>
            </a:extLst>
          </p:cNvPr>
          <p:cNvSpPr txBox="1">
            <a:spLocks noGrp="1"/>
          </p:cNvSpPr>
          <p:nvPr>
            <p:ph type="sldNum" sz="quarter" idx="8"/>
          </p:nvPr>
        </p:nvSpPr>
        <p:spPr/>
        <p:txBody>
          <a:bodyPr/>
          <a:lstStyle>
            <a:lvl1pPr>
              <a:defRPr/>
            </a:lvl1pPr>
          </a:lstStyle>
          <a:p>
            <a:pPr lvl="0"/>
            <a:fld id="{FE2C4208-FC0C-45CD-B088-C4B3E925CB89}" type="slidenum">
              <a:t>‹Nr.›</a:t>
            </a:fld>
            <a:endParaRPr lang="zxx-ZZ"/>
          </a:p>
        </p:txBody>
      </p:sp>
    </p:spTree>
    <p:extLst>
      <p:ext uri="{BB962C8B-B14F-4D97-AF65-F5344CB8AC3E}">
        <p14:creationId xmlns:p14="http://schemas.microsoft.com/office/powerpoint/2010/main" val="32100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85E18-47FD-47D0-95DF-DB40FA3E13B1}"/>
              </a:ext>
            </a:extLst>
          </p:cNvPr>
          <p:cNvSpPr txBox="1">
            <a:spLocks noGrp="1"/>
          </p:cNvSpPr>
          <p:nvPr>
            <p:ph type="dt" sz="half" idx="7"/>
          </p:nvPr>
        </p:nvSpPr>
        <p:spPr/>
        <p:txBody>
          <a:bodyPr/>
          <a:lstStyle>
            <a:lvl1pPr>
              <a:defRPr/>
            </a:lvl1pPr>
          </a:lstStyle>
          <a:p>
            <a:pPr lvl="0"/>
            <a:endParaRPr lang="zxx-ZZ"/>
          </a:p>
        </p:txBody>
      </p:sp>
      <p:sp>
        <p:nvSpPr>
          <p:cNvPr id="3" name="Footer Placeholder 2">
            <a:extLst>
              <a:ext uri="{FF2B5EF4-FFF2-40B4-BE49-F238E27FC236}">
                <a16:creationId xmlns:a16="http://schemas.microsoft.com/office/drawing/2014/main" id="{451EDCAE-5A0F-48B2-B731-8A0C5E427517}"/>
              </a:ext>
            </a:extLst>
          </p:cNvPr>
          <p:cNvSpPr txBox="1">
            <a:spLocks noGrp="1"/>
          </p:cNvSpPr>
          <p:nvPr>
            <p:ph type="ftr" sz="quarter" idx="9"/>
          </p:nvPr>
        </p:nvSpPr>
        <p:spPr/>
        <p:txBody>
          <a:bodyPr/>
          <a:lstStyle>
            <a:lvl1pPr>
              <a:defRPr/>
            </a:lvl1pPr>
          </a:lstStyle>
          <a:p>
            <a:pPr lvl="0"/>
            <a:endParaRPr lang="zxx-ZZ"/>
          </a:p>
        </p:txBody>
      </p:sp>
      <p:sp>
        <p:nvSpPr>
          <p:cNvPr id="4" name="Slide Number Placeholder 3">
            <a:extLst>
              <a:ext uri="{FF2B5EF4-FFF2-40B4-BE49-F238E27FC236}">
                <a16:creationId xmlns:a16="http://schemas.microsoft.com/office/drawing/2014/main" id="{237E5AE4-4098-4685-BFD5-F1B930E5993F}"/>
              </a:ext>
            </a:extLst>
          </p:cNvPr>
          <p:cNvSpPr txBox="1">
            <a:spLocks noGrp="1"/>
          </p:cNvSpPr>
          <p:nvPr>
            <p:ph type="sldNum" sz="quarter" idx="8"/>
          </p:nvPr>
        </p:nvSpPr>
        <p:spPr/>
        <p:txBody>
          <a:bodyPr/>
          <a:lstStyle>
            <a:lvl1pPr>
              <a:defRPr/>
            </a:lvl1pPr>
          </a:lstStyle>
          <a:p>
            <a:pPr lvl="0"/>
            <a:fld id="{B6020FA7-A05F-40DA-AD08-0F66EE1A6897}" type="slidenum">
              <a:t>‹Nr.›</a:t>
            </a:fld>
            <a:endParaRPr lang="zxx-ZZ"/>
          </a:p>
        </p:txBody>
      </p:sp>
    </p:spTree>
    <p:extLst>
      <p:ext uri="{BB962C8B-B14F-4D97-AF65-F5344CB8AC3E}">
        <p14:creationId xmlns:p14="http://schemas.microsoft.com/office/powerpoint/2010/main" val="161810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D433-6744-449E-A58B-8B88A3638F5F}"/>
              </a:ext>
            </a:extLst>
          </p:cNvPr>
          <p:cNvSpPr txBox="1">
            <a:spLocks noGrp="1"/>
          </p:cNvSpPr>
          <p:nvPr>
            <p:ph type="title"/>
          </p:nvPr>
        </p:nvSpPr>
        <p:spPr>
          <a:xfrm>
            <a:off x="672038" y="1651936"/>
            <a:ext cx="3075977" cy="1409273"/>
          </a:xfrm>
        </p:spPr>
        <p:txBody>
          <a:bodyPr anchor="b"/>
          <a:lstStyle>
            <a:lvl1pPr>
              <a:defRPr sz="2205"/>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4B2921AA-7298-4B01-94B4-1E89389E36D6}"/>
              </a:ext>
            </a:extLst>
          </p:cNvPr>
          <p:cNvSpPr txBox="1">
            <a:spLocks noGrp="1"/>
          </p:cNvSpPr>
          <p:nvPr>
            <p:ph idx="1"/>
          </p:nvPr>
        </p:nvSpPr>
        <p:spPr>
          <a:xfrm>
            <a:off x="3937086" y="567613"/>
            <a:ext cx="3732873" cy="6091869"/>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866991BE-63DB-422C-B62A-AC8F64B91A1F}"/>
              </a:ext>
            </a:extLst>
          </p:cNvPr>
          <p:cNvSpPr txBox="1">
            <a:spLocks noGrp="1"/>
          </p:cNvSpPr>
          <p:nvPr>
            <p:ph type="body" idx="2"/>
          </p:nvPr>
        </p:nvSpPr>
        <p:spPr>
          <a:xfrm>
            <a:off x="672038" y="3061200"/>
            <a:ext cx="3075977" cy="2848877"/>
          </a:xfrm>
        </p:spPr>
        <p:txBody>
          <a:bodyPr/>
          <a:lstStyle>
            <a:lvl1pPr marL="0" indent="0">
              <a:buNone/>
              <a:defRPr sz="1543"/>
            </a:lvl1pPr>
          </a:lstStyle>
          <a:p>
            <a:pPr lvl="0"/>
            <a:r>
              <a:rPr lang="de-DE"/>
              <a:t>Mastertextformat bearbeiten</a:t>
            </a:r>
          </a:p>
        </p:txBody>
      </p:sp>
      <p:sp>
        <p:nvSpPr>
          <p:cNvPr id="5" name="Date Placeholder 4">
            <a:extLst>
              <a:ext uri="{FF2B5EF4-FFF2-40B4-BE49-F238E27FC236}">
                <a16:creationId xmlns:a16="http://schemas.microsoft.com/office/drawing/2014/main" id="{EC9221CC-7C32-473E-81F4-110378BC5E4B}"/>
              </a:ext>
            </a:extLst>
          </p:cNvPr>
          <p:cNvSpPr txBox="1">
            <a:spLocks noGrp="1"/>
          </p:cNvSpPr>
          <p:nvPr>
            <p:ph type="dt" sz="half" idx="7"/>
          </p:nvPr>
        </p:nvSpPr>
        <p:spPr/>
        <p:txBody>
          <a:bodyPr/>
          <a:lstStyle>
            <a:lvl1pPr>
              <a:defRPr/>
            </a:lvl1pPr>
          </a:lstStyle>
          <a:p>
            <a:pPr lvl="0"/>
            <a:endParaRPr lang="zxx-ZZ"/>
          </a:p>
        </p:txBody>
      </p:sp>
      <p:sp>
        <p:nvSpPr>
          <p:cNvPr id="6" name="Footer Placeholder 5">
            <a:extLst>
              <a:ext uri="{FF2B5EF4-FFF2-40B4-BE49-F238E27FC236}">
                <a16:creationId xmlns:a16="http://schemas.microsoft.com/office/drawing/2014/main" id="{E95ABEEB-00C9-47C1-A616-F22EF1BC834C}"/>
              </a:ext>
            </a:extLst>
          </p:cNvPr>
          <p:cNvSpPr txBox="1">
            <a:spLocks noGrp="1"/>
          </p:cNvSpPr>
          <p:nvPr>
            <p:ph type="ftr" sz="quarter" idx="9"/>
          </p:nvPr>
        </p:nvSpPr>
        <p:spPr/>
        <p:txBody>
          <a:bodyPr/>
          <a:lstStyle>
            <a:lvl1pPr>
              <a:defRPr/>
            </a:lvl1pPr>
          </a:lstStyle>
          <a:p>
            <a:pPr lvl="0"/>
            <a:endParaRPr lang="zxx-ZZ"/>
          </a:p>
        </p:txBody>
      </p:sp>
      <p:sp>
        <p:nvSpPr>
          <p:cNvPr id="7" name="Slide Number Placeholder 6">
            <a:extLst>
              <a:ext uri="{FF2B5EF4-FFF2-40B4-BE49-F238E27FC236}">
                <a16:creationId xmlns:a16="http://schemas.microsoft.com/office/drawing/2014/main" id="{75E94477-7F4F-4B71-A2C9-C12A80F5EE46}"/>
              </a:ext>
            </a:extLst>
          </p:cNvPr>
          <p:cNvSpPr txBox="1">
            <a:spLocks noGrp="1"/>
          </p:cNvSpPr>
          <p:nvPr>
            <p:ph type="sldNum" sz="quarter" idx="8"/>
          </p:nvPr>
        </p:nvSpPr>
        <p:spPr/>
        <p:txBody>
          <a:bodyPr/>
          <a:lstStyle>
            <a:lvl1pPr>
              <a:defRPr/>
            </a:lvl1pPr>
          </a:lstStyle>
          <a:p>
            <a:pPr lvl="0"/>
            <a:fld id="{C2806544-A8E7-44DB-856F-FA3757D51991}" type="slidenum">
              <a:t>‹Nr.›</a:t>
            </a:fld>
            <a:endParaRPr lang="zxx-ZZ"/>
          </a:p>
        </p:txBody>
      </p:sp>
    </p:spTree>
    <p:extLst>
      <p:ext uri="{BB962C8B-B14F-4D97-AF65-F5344CB8AC3E}">
        <p14:creationId xmlns:p14="http://schemas.microsoft.com/office/powerpoint/2010/main" val="116590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D778-CB2F-41F4-BB7E-AFE147685252}"/>
              </a:ext>
            </a:extLst>
          </p:cNvPr>
          <p:cNvSpPr txBox="1">
            <a:spLocks noGrp="1"/>
          </p:cNvSpPr>
          <p:nvPr>
            <p:ph type="title"/>
          </p:nvPr>
        </p:nvSpPr>
        <p:spPr>
          <a:xfrm>
            <a:off x="672038" y="5291769"/>
            <a:ext cx="6997912" cy="624727"/>
          </a:xfrm>
        </p:spPr>
        <p:txBody>
          <a:bodyPr anchor="b"/>
          <a:lstStyle>
            <a:lvl1pPr>
              <a:defRPr sz="2646"/>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183FB0F9-FA3A-4556-AD45-91846F629640}"/>
              </a:ext>
            </a:extLst>
          </p:cNvPr>
          <p:cNvSpPr txBox="1">
            <a:spLocks noGrp="1"/>
          </p:cNvSpPr>
          <p:nvPr>
            <p:ph type="pic" idx="1"/>
          </p:nvPr>
        </p:nvSpPr>
        <p:spPr>
          <a:xfrm>
            <a:off x="672038" y="671974"/>
            <a:ext cx="6997912" cy="4239194"/>
          </a:xfrm>
        </p:spPr>
        <p:txBody>
          <a:bodyPr anchorCtr="1"/>
          <a:lstStyle>
            <a:lvl1pPr marL="0" indent="0" algn="ctr">
              <a:buNone/>
              <a:defRPr sz="1764"/>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E0753B66-09D7-400E-B522-C1386FD9F0A5}"/>
              </a:ext>
            </a:extLst>
          </p:cNvPr>
          <p:cNvSpPr txBox="1">
            <a:spLocks noGrp="1"/>
          </p:cNvSpPr>
          <p:nvPr>
            <p:ph type="body" idx="2"/>
          </p:nvPr>
        </p:nvSpPr>
        <p:spPr>
          <a:xfrm>
            <a:off x="672038" y="5916497"/>
            <a:ext cx="6997912" cy="742986"/>
          </a:xfrm>
        </p:spPr>
        <p:txBody>
          <a:bodyPr/>
          <a:lstStyle>
            <a:lvl1pPr marL="0" indent="0">
              <a:buNone/>
              <a:defRPr sz="1323"/>
            </a:lvl1pPr>
          </a:lstStyle>
          <a:p>
            <a:pPr lvl="0"/>
            <a:r>
              <a:rPr lang="de-DE"/>
              <a:t>Mastertextformat bearbeiten</a:t>
            </a:r>
          </a:p>
        </p:txBody>
      </p:sp>
      <p:sp>
        <p:nvSpPr>
          <p:cNvPr id="5" name="Date Placeholder 4">
            <a:extLst>
              <a:ext uri="{FF2B5EF4-FFF2-40B4-BE49-F238E27FC236}">
                <a16:creationId xmlns:a16="http://schemas.microsoft.com/office/drawing/2014/main" id="{A973215E-53DE-4318-B31A-4DCDF11A904E}"/>
              </a:ext>
            </a:extLst>
          </p:cNvPr>
          <p:cNvSpPr txBox="1">
            <a:spLocks noGrp="1"/>
          </p:cNvSpPr>
          <p:nvPr>
            <p:ph type="dt" sz="half" idx="7"/>
          </p:nvPr>
        </p:nvSpPr>
        <p:spPr/>
        <p:txBody>
          <a:bodyPr/>
          <a:lstStyle>
            <a:lvl1pPr>
              <a:defRPr/>
            </a:lvl1pPr>
          </a:lstStyle>
          <a:p>
            <a:pPr lvl="0"/>
            <a:endParaRPr lang="zxx-ZZ"/>
          </a:p>
        </p:txBody>
      </p:sp>
      <p:sp>
        <p:nvSpPr>
          <p:cNvPr id="6" name="Footer Placeholder 5">
            <a:extLst>
              <a:ext uri="{FF2B5EF4-FFF2-40B4-BE49-F238E27FC236}">
                <a16:creationId xmlns:a16="http://schemas.microsoft.com/office/drawing/2014/main" id="{2DB43934-879A-456D-ACCC-3D068E5D540E}"/>
              </a:ext>
            </a:extLst>
          </p:cNvPr>
          <p:cNvSpPr txBox="1">
            <a:spLocks noGrp="1"/>
          </p:cNvSpPr>
          <p:nvPr>
            <p:ph type="ftr" sz="quarter" idx="9"/>
          </p:nvPr>
        </p:nvSpPr>
        <p:spPr/>
        <p:txBody>
          <a:bodyPr/>
          <a:lstStyle>
            <a:lvl1pPr>
              <a:defRPr/>
            </a:lvl1pPr>
          </a:lstStyle>
          <a:p>
            <a:pPr lvl="0"/>
            <a:endParaRPr lang="zxx-ZZ"/>
          </a:p>
        </p:txBody>
      </p:sp>
      <p:sp>
        <p:nvSpPr>
          <p:cNvPr id="7" name="Slide Number Placeholder 6">
            <a:extLst>
              <a:ext uri="{FF2B5EF4-FFF2-40B4-BE49-F238E27FC236}">
                <a16:creationId xmlns:a16="http://schemas.microsoft.com/office/drawing/2014/main" id="{011D669C-4F8F-4DD3-8A7A-15552BB6F5CE}"/>
              </a:ext>
            </a:extLst>
          </p:cNvPr>
          <p:cNvSpPr txBox="1">
            <a:spLocks noGrp="1"/>
          </p:cNvSpPr>
          <p:nvPr>
            <p:ph type="sldNum" sz="quarter" idx="8"/>
          </p:nvPr>
        </p:nvSpPr>
        <p:spPr/>
        <p:txBody>
          <a:bodyPr/>
          <a:lstStyle>
            <a:lvl1pPr>
              <a:defRPr/>
            </a:lvl1pPr>
          </a:lstStyle>
          <a:p>
            <a:pPr lvl="0"/>
            <a:fld id="{68DF660A-2E99-4156-8129-56D13C04BCCD}" type="slidenum">
              <a:t>‹Nr.›</a:t>
            </a:fld>
            <a:endParaRPr lang="zxx-ZZ"/>
          </a:p>
        </p:txBody>
      </p:sp>
    </p:spTree>
    <p:extLst>
      <p:ext uri="{BB962C8B-B14F-4D97-AF65-F5344CB8AC3E}">
        <p14:creationId xmlns:p14="http://schemas.microsoft.com/office/powerpoint/2010/main" val="199247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41EA1E26-59BC-41A9-ADCD-399DDE711E72}"/>
              </a:ext>
            </a:extLst>
          </p:cNvPr>
          <p:cNvGrpSpPr/>
          <p:nvPr/>
        </p:nvGrpSpPr>
        <p:grpSpPr>
          <a:xfrm>
            <a:off x="-9336" y="-9336"/>
            <a:ext cx="10109075" cy="7578346"/>
            <a:chOff x="-9336" y="-9336"/>
            <a:chExt cx="10109075" cy="7578346"/>
          </a:xfrm>
        </p:grpSpPr>
        <p:sp>
          <p:nvSpPr>
            <p:cNvPr id="3" name="Freeform 6">
              <a:extLst>
                <a:ext uri="{FF2B5EF4-FFF2-40B4-BE49-F238E27FC236}">
                  <a16:creationId xmlns:a16="http://schemas.microsoft.com/office/drawing/2014/main" id="{962126CE-075E-4023-BB6B-7D30BF2AA866}"/>
                </a:ext>
              </a:extLst>
            </p:cNvPr>
            <p:cNvSpPr/>
            <p:nvPr/>
          </p:nvSpPr>
          <p:spPr>
            <a:xfrm>
              <a:off x="-9336" y="4423812"/>
              <a:ext cx="504035" cy="3145197"/>
            </a:xfrm>
            <a:custGeom>
              <a:avLst/>
              <a:gdLst>
                <a:gd name="f0" fmla="val w"/>
                <a:gd name="f1" fmla="val h"/>
                <a:gd name="f2" fmla="val 0"/>
                <a:gd name="f3" fmla="val 457200"/>
                <a:gd name="f4" fmla="val 2853267"/>
                <a:gd name="f5" fmla="val 2844800"/>
                <a:gd name="f6" fmla="val 2822"/>
                <a:gd name="f7" fmla="val 1905000"/>
                <a:gd name="f8" fmla="val 5645"/>
                <a:gd name="f9" fmla="val 965200"/>
                <a:gd name="f10" fmla="*/ f0 1 457200"/>
                <a:gd name="f11" fmla="*/ f1 1 2853267"/>
                <a:gd name="f12" fmla="+- f4 0 f2"/>
                <a:gd name="f13" fmla="+- f3 0 f2"/>
                <a:gd name="f14" fmla="*/ f13 1 457200"/>
                <a:gd name="f15" fmla="*/ f12 1 28532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457200" h="2853267">
                  <a:moveTo>
                    <a:pt x="f2" y="f2"/>
                  </a:moveTo>
                  <a:lnTo>
                    <a:pt x="f3" y="f4"/>
                  </a:lnTo>
                  <a:lnTo>
                    <a:pt x="f2" y="f5"/>
                  </a:lnTo>
                  <a:cubicBezTo>
                    <a:pt x="f6" y="f7"/>
                    <a:pt x="f8" y="f9"/>
                    <a:pt x="f2" y="f2"/>
                  </a:cubicBez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cxnSp>
          <p:nvCxnSpPr>
            <p:cNvPr id="4" name="Straight Connector 7">
              <a:extLst>
                <a:ext uri="{FF2B5EF4-FFF2-40B4-BE49-F238E27FC236}">
                  <a16:creationId xmlns:a16="http://schemas.microsoft.com/office/drawing/2014/main" id="{F0B34242-3DD1-4689-8B00-C9EF70A70AD2}"/>
                </a:ext>
              </a:extLst>
            </p:cNvPr>
            <p:cNvCxnSpPr/>
            <p:nvPr/>
          </p:nvCxnSpPr>
          <p:spPr>
            <a:xfrm flipV="1">
              <a:off x="5656386" y="4602833"/>
              <a:ext cx="4434493" cy="2956840"/>
            </a:xfrm>
            <a:prstGeom prst="straightConnector1">
              <a:avLst/>
            </a:prstGeom>
            <a:noFill/>
            <a:ln w="9528" cap="rnd">
              <a:solidFill>
                <a:srgbClr val="D9D9D9"/>
              </a:solidFill>
              <a:prstDash val="solid"/>
              <a:miter/>
            </a:ln>
          </p:spPr>
        </p:cxnSp>
        <p:cxnSp>
          <p:nvCxnSpPr>
            <p:cNvPr id="5" name="Straight Connector 8">
              <a:extLst>
                <a:ext uri="{FF2B5EF4-FFF2-40B4-BE49-F238E27FC236}">
                  <a16:creationId xmlns:a16="http://schemas.microsoft.com/office/drawing/2014/main" id="{BC3192E7-34D9-4597-9015-EB77AE1677CE}"/>
                </a:ext>
              </a:extLst>
            </p:cNvPr>
            <p:cNvCxnSpPr/>
            <p:nvPr/>
          </p:nvCxnSpPr>
          <p:spPr>
            <a:xfrm>
              <a:off x="7764097" y="0"/>
              <a:ext cx="1344085" cy="7559673"/>
            </a:xfrm>
            <a:prstGeom prst="straightConnector1">
              <a:avLst/>
            </a:prstGeom>
            <a:noFill/>
            <a:ln w="9528" cap="rnd">
              <a:solidFill>
                <a:srgbClr val="BFBFBF"/>
              </a:solidFill>
              <a:prstDash val="solid"/>
              <a:miter/>
            </a:ln>
          </p:spPr>
        </p:cxnSp>
        <p:sp>
          <p:nvSpPr>
            <p:cNvPr id="6" name="Freeform 9">
              <a:extLst>
                <a:ext uri="{FF2B5EF4-FFF2-40B4-BE49-F238E27FC236}">
                  <a16:creationId xmlns:a16="http://schemas.microsoft.com/office/drawing/2014/main" id="{EBB0AA18-14D3-417F-9E3B-F55A4E4AF389}"/>
                </a:ext>
              </a:extLst>
            </p:cNvPr>
            <p:cNvSpPr/>
            <p:nvPr/>
          </p:nvSpPr>
          <p:spPr>
            <a:xfrm>
              <a:off x="7597841" y="0"/>
              <a:ext cx="2501898" cy="7569010"/>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 f4 0 f2"/>
                <a:gd name="f17" fmla="+- f3 0 f2"/>
                <a:gd name="f18" fmla="*/ f17 1 2269442"/>
                <a:gd name="f19" fmla="*/ f16 1 686646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269442" h="6866466">
                  <a:moveTo>
                    <a:pt x="f5" y="f2"/>
                  </a:moveTo>
                  <a:lnTo>
                    <a:pt x="f2" y="f6"/>
                  </a:lnTo>
                  <a:lnTo>
                    <a:pt x="f7" y="f4"/>
                  </a:lnTo>
                  <a:cubicBezTo>
                    <a:pt x="f8" y="f9"/>
                    <a:pt x="f10" y="f11"/>
                    <a:pt x="f12" y="f13"/>
                  </a:cubicBez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7" name="Freeform 10">
              <a:extLst>
                <a:ext uri="{FF2B5EF4-FFF2-40B4-BE49-F238E27FC236}">
                  <a16:creationId xmlns:a16="http://schemas.microsoft.com/office/drawing/2014/main" id="{B898CDCA-4F5C-4095-ABA7-A93A235EB2B4}"/>
                </a:ext>
              </a:extLst>
            </p:cNvPr>
            <p:cNvSpPr/>
            <p:nvPr/>
          </p:nvSpPr>
          <p:spPr>
            <a:xfrm>
              <a:off x="7943182" y="-9336"/>
              <a:ext cx="2147697" cy="7569010"/>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 f4 0 f2"/>
                <a:gd name="f14" fmla="+- f3 0 f2"/>
                <a:gd name="f15" fmla="*/ f14 1 1948147"/>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48147" h="6866467">
                  <a:moveTo>
                    <a:pt x="f2" y="f2"/>
                  </a:moveTo>
                  <a:lnTo>
                    <a:pt x="f5" y="f4"/>
                  </a:lnTo>
                  <a:lnTo>
                    <a:pt x="f6" y="f4"/>
                  </a:lnTo>
                  <a:cubicBezTo>
                    <a:pt x="f7" y="f8"/>
                    <a:pt x="f9" y="f10"/>
                    <a:pt x="f6" y="f2"/>
                  </a:cubicBez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1701EEDB-2B98-4BA3-A695-0576A1CD303E}"/>
                </a:ext>
              </a:extLst>
            </p:cNvPr>
            <p:cNvSpPr/>
            <p:nvPr/>
          </p:nvSpPr>
          <p:spPr>
            <a:xfrm>
              <a:off x="7317815" y="4321143"/>
              <a:ext cx="2771034" cy="32385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 f4 0 f2"/>
                <a:gd name="f13" fmla="+- f3 0 f2"/>
                <a:gd name="f14" fmla="*/ f13 1 3259667"/>
                <a:gd name="f15" fmla="*/ f12 1 381000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259667" h="3810000">
                  <a:moveTo>
                    <a:pt x="f2" y="f4"/>
                  </a:moveTo>
                  <a:lnTo>
                    <a:pt x="f5" y="f2"/>
                  </a:lnTo>
                  <a:cubicBezTo>
                    <a:pt x="f6" y="f7"/>
                    <a:pt x="f8" y="f9"/>
                    <a:pt x="f3" y="f4"/>
                  </a:cubicBezTo>
                  <a:lnTo>
                    <a:pt x="f2" y="f4"/>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8C5BC240-76E4-4B73-8E66-C8A3414FEAC3}"/>
                </a:ext>
              </a:extLst>
            </p:cNvPr>
            <p:cNvSpPr/>
            <p:nvPr/>
          </p:nvSpPr>
          <p:spPr>
            <a:xfrm>
              <a:off x="7728508" y="-9336"/>
              <a:ext cx="2362370" cy="7569010"/>
            </a:xfrm>
            <a:custGeom>
              <a:avLst/>
              <a:gdLst>
                <a:gd name="f0" fmla="val w"/>
                <a:gd name="f1" fmla="val h"/>
                <a:gd name="f2" fmla="val 0"/>
                <a:gd name="f3" fmla="val 2853267"/>
                <a:gd name="f4" fmla="val 6866467"/>
                <a:gd name="f5" fmla="val 2472267"/>
                <a:gd name="f6" fmla="val 6858000"/>
                <a:gd name="f7" fmla="*/ f0 1 2853267"/>
                <a:gd name="f8" fmla="*/ f1 1 6866467"/>
                <a:gd name="f9" fmla="+- f4 0 f2"/>
                <a:gd name="f10" fmla="+- f3 0 f2"/>
                <a:gd name="f11" fmla="*/ f10 1 2853267"/>
                <a:gd name="f12" fmla="*/ f9 1 6866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853267" h="6866467">
                  <a:moveTo>
                    <a:pt x="f2" y="f2"/>
                  </a:moveTo>
                  <a:lnTo>
                    <a:pt x="f5" y="f4"/>
                  </a:lnTo>
                  <a:lnTo>
                    <a:pt x="f3" y="f6"/>
                  </a:lnTo>
                  <a:lnTo>
                    <a:pt x="f3" y="f2"/>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8AB5B65A-D60F-4489-9240-251E379C3469}"/>
                </a:ext>
              </a:extLst>
            </p:cNvPr>
            <p:cNvSpPr/>
            <p:nvPr/>
          </p:nvSpPr>
          <p:spPr>
            <a:xfrm>
              <a:off x="9145517" y="-9336"/>
              <a:ext cx="945370" cy="7569010"/>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 f4 0 f2"/>
                <a:gd name="f14" fmla="+- f3 0 f2"/>
                <a:gd name="f15" fmla="*/ f14 1 1286933"/>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286933" h="6866467">
                  <a:moveTo>
                    <a:pt x="f5" y="f2"/>
                  </a:moveTo>
                  <a:lnTo>
                    <a:pt x="f2" y="f4"/>
                  </a:lnTo>
                  <a:lnTo>
                    <a:pt x="f3" y="f4"/>
                  </a:lnTo>
                  <a:cubicBezTo>
                    <a:pt x="f6" y="f7"/>
                    <a:pt x="f8" y="f9"/>
                    <a:pt x="f10" y="f2"/>
                  </a:cubicBez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1" name="Freeform 14">
              <a:extLst>
                <a:ext uri="{FF2B5EF4-FFF2-40B4-BE49-F238E27FC236}">
                  <a16:creationId xmlns:a16="http://schemas.microsoft.com/office/drawing/2014/main" id="{CBD335DD-672B-475E-BCA4-A49B5EB5F9F0}"/>
                </a:ext>
              </a:extLst>
            </p:cNvPr>
            <p:cNvSpPr/>
            <p:nvPr/>
          </p:nvSpPr>
          <p:spPr>
            <a:xfrm>
              <a:off x="8904582" y="-9336"/>
              <a:ext cx="1176037" cy="7569010"/>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 f4 0 f2"/>
                <a:gd name="f15" fmla="+- f3 0 f2"/>
                <a:gd name="f16" fmla="*/ f15 1 1270244"/>
                <a:gd name="f17" fmla="*/ f14 1 686646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270244" h="6866467">
                  <a:moveTo>
                    <a:pt x="f2" y="f2"/>
                  </a:moveTo>
                  <a:lnTo>
                    <a:pt x="f5" y="f4"/>
                  </a:lnTo>
                  <a:lnTo>
                    <a:pt x="f6" y="f4"/>
                  </a:lnTo>
                  <a:cubicBezTo>
                    <a:pt x="f7" y="f8"/>
                    <a:pt x="f9" y="f10"/>
                    <a:pt x="f11" y="f2"/>
                  </a:cubicBez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2" name="Freeform 15">
              <a:extLst>
                <a:ext uri="{FF2B5EF4-FFF2-40B4-BE49-F238E27FC236}">
                  <a16:creationId xmlns:a16="http://schemas.microsoft.com/office/drawing/2014/main" id="{FC8089F8-5294-48AD-B6A1-2ED7EE0A82D8}"/>
                </a:ext>
              </a:extLst>
            </p:cNvPr>
            <p:cNvSpPr/>
            <p:nvPr/>
          </p:nvSpPr>
          <p:spPr>
            <a:xfrm>
              <a:off x="8885919" y="5394438"/>
              <a:ext cx="1206157" cy="2165244"/>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 f4 0 f2"/>
                <a:gd name="f14" fmla="+- f3 0 f2"/>
                <a:gd name="f15" fmla="*/ f14 1 1820333"/>
                <a:gd name="f16" fmla="*/ f13 1 32681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820333" h="3268133">
                  <a:moveTo>
                    <a:pt x="f2" y="f4"/>
                  </a:moveTo>
                  <a:lnTo>
                    <a:pt x="f5" y="f2"/>
                  </a:lnTo>
                  <a:cubicBezTo>
                    <a:pt x="f6" y="f7"/>
                    <a:pt x="f8" y="f9"/>
                    <a:pt x="f3" y="f10"/>
                  </a:cubicBezTo>
                  <a:lnTo>
                    <a:pt x="f2" y="f4"/>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grpSp>
      <p:sp>
        <p:nvSpPr>
          <p:cNvPr id="13" name="Title Placeholder 1">
            <a:extLst>
              <a:ext uri="{FF2B5EF4-FFF2-40B4-BE49-F238E27FC236}">
                <a16:creationId xmlns:a16="http://schemas.microsoft.com/office/drawing/2014/main" id="{6039D9B2-32EB-4863-85E5-42A51AA166A7}"/>
              </a:ext>
            </a:extLst>
          </p:cNvPr>
          <p:cNvSpPr txBox="1">
            <a:spLocks noGrp="1"/>
          </p:cNvSpPr>
          <p:nvPr>
            <p:ph type="title"/>
          </p:nvPr>
        </p:nvSpPr>
        <p:spPr>
          <a:xfrm>
            <a:off x="672038" y="671974"/>
            <a:ext cx="6997912" cy="1455935"/>
          </a:xfrm>
          <a:prstGeom prst="rect">
            <a:avLst/>
          </a:prstGeom>
          <a:noFill/>
          <a:ln>
            <a:noFill/>
          </a:ln>
        </p:spPr>
        <p:txBody>
          <a:bodyPr vert="horz" wrap="square" lIns="91440" tIns="45720" rIns="91440" bIns="45720" anchor="t" anchorCtr="0" compatLnSpc="1">
            <a:normAutofit/>
          </a:bodyPr>
          <a:lstStyle/>
          <a:p>
            <a:pPr lvl="0"/>
            <a:r>
              <a:rPr lang="de-DE"/>
              <a:t>Mastertitelformat bearbeiten</a:t>
            </a:r>
            <a:endParaRPr lang="en-US"/>
          </a:p>
        </p:txBody>
      </p:sp>
      <p:sp>
        <p:nvSpPr>
          <p:cNvPr id="14" name="Text Placeholder 2">
            <a:extLst>
              <a:ext uri="{FF2B5EF4-FFF2-40B4-BE49-F238E27FC236}">
                <a16:creationId xmlns:a16="http://schemas.microsoft.com/office/drawing/2014/main" id="{448FEEFB-D8EC-46BC-8017-15FB6C4E77AD}"/>
              </a:ext>
            </a:extLst>
          </p:cNvPr>
          <p:cNvSpPr txBox="1">
            <a:spLocks noGrp="1"/>
          </p:cNvSpPr>
          <p:nvPr>
            <p:ph type="body" idx="1"/>
          </p:nvPr>
        </p:nvSpPr>
        <p:spPr>
          <a:xfrm>
            <a:off x="672038" y="2381655"/>
            <a:ext cx="6997912" cy="4277837"/>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Date Placeholder 3">
            <a:extLst>
              <a:ext uri="{FF2B5EF4-FFF2-40B4-BE49-F238E27FC236}">
                <a16:creationId xmlns:a16="http://schemas.microsoft.com/office/drawing/2014/main" id="{DEFDD901-C4BE-47EC-B619-619751393CB4}"/>
              </a:ext>
            </a:extLst>
          </p:cNvPr>
          <p:cNvSpPr txBox="1">
            <a:spLocks noGrp="1"/>
          </p:cNvSpPr>
          <p:nvPr>
            <p:ph type="dt" sz="half" idx="2"/>
          </p:nvPr>
        </p:nvSpPr>
        <p:spPr>
          <a:xfrm>
            <a:off x="5958925" y="6659483"/>
            <a:ext cx="754206" cy="402482"/>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zxx-ZZ" sz="992" b="0" i="0" u="none" strike="noStrike" kern="1200" cap="none" spc="0" baseline="0">
                <a:solidFill>
                  <a:srgbClr val="898989"/>
                </a:solidFill>
                <a:uFillTx/>
                <a:latin typeface="Trebuchet MS"/>
              </a:defRPr>
            </a:lvl1pPr>
          </a:lstStyle>
          <a:p>
            <a:pPr lvl="0"/>
            <a:endParaRPr lang="zxx-ZZ"/>
          </a:p>
        </p:txBody>
      </p:sp>
      <p:sp>
        <p:nvSpPr>
          <p:cNvPr id="16" name="Footer Placeholder 4">
            <a:extLst>
              <a:ext uri="{FF2B5EF4-FFF2-40B4-BE49-F238E27FC236}">
                <a16:creationId xmlns:a16="http://schemas.microsoft.com/office/drawing/2014/main" id="{2C2C6DAF-8317-4328-A027-B26CD738F31F}"/>
              </a:ext>
            </a:extLst>
          </p:cNvPr>
          <p:cNvSpPr txBox="1">
            <a:spLocks noGrp="1"/>
          </p:cNvSpPr>
          <p:nvPr>
            <p:ph type="ftr" sz="quarter" idx="3"/>
          </p:nvPr>
        </p:nvSpPr>
        <p:spPr>
          <a:xfrm>
            <a:off x="672038" y="6659483"/>
            <a:ext cx="5096508" cy="402482"/>
          </a:xfrm>
          <a:prstGeom prst="rect">
            <a:avLst/>
          </a:prstGeom>
          <a:noFill/>
          <a:ln>
            <a:noFill/>
          </a:ln>
        </p:spPr>
        <p:txBody>
          <a:bodyPr vert="horz" wrap="square" lIns="91440" tIns="45720" rIns="91440" bIns="45720" anchor="ctr" anchorCtr="0" compatLnSpc="1">
            <a:noAutofit/>
          </a:bodyPr>
          <a:lstStyle>
            <a:lvl1pPr marL="0" marR="0" lvl="0" indent="0" algn="ctr" defTabSz="457200" rtl="0" fontAlgn="auto" hangingPunct="1">
              <a:lnSpc>
                <a:spcPct val="100000"/>
              </a:lnSpc>
              <a:spcBef>
                <a:spcPts val="0"/>
              </a:spcBef>
              <a:spcAft>
                <a:spcPts val="0"/>
              </a:spcAft>
              <a:buNone/>
              <a:tabLst/>
              <a:defRPr lang="zxx-ZZ" sz="992" b="0" i="0" u="none" strike="noStrike" kern="1200" cap="none" spc="0" baseline="0">
                <a:solidFill>
                  <a:srgbClr val="898989"/>
                </a:solidFill>
                <a:uFillTx/>
                <a:latin typeface="Trebuchet MS"/>
              </a:defRPr>
            </a:lvl1pPr>
          </a:lstStyle>
          <a:p>
            <a:r>
              <a:rPr lang="de-DE" dirty="0"/>
              <a:t>Ozan Murat </a:t>
            </a:r>
            <a:r>
              <a:rPr lang="de-DE" dirty="0" err="1"/>
              <a:t>Isikovali</a:t>
            </a:r>
            <a:endParaRPr lang="de-DE" dirty="0"/>
          </a:p>
        </p:txBody>
      </p:sp>
      <p:sp>
        <p:nvSpPr>
          <p:cNvPr id="17" name="Slide Number Placeholder 5">
            <a:extLst>
              <a:ext uri="{FF2B5EF4-FFF2-40B4-BE49-F238E27FC236}">
                <a16:creationId xmlns:a16="http://schemas.microsoft.com/office/drawing/2014/main" id="{E1518F39-D12C-49AE-9B28-F5B3FCE3A363}"/>
              </a:ext>
            </a:extLst>
          </p:cNvPr>
          <p:cNvSpPr txBox="1">
            <a:spLocks noGrp="1"/>
          </p:cNvSpPr>
          <p:nvPr>
            <p:ph type="sldNum" sz="quarter" idx="4"/>
          </p:nvPr>
        </p:nvSpPr>
        <p:spPr>
          <a:xfrm>
            <a:off x="7104805" y="6659483"/>
            <a:ext cx="565144" cy="402482"/>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zxx-ZZ" sz="992" b="0" i="0" u="none" strike="noStrike" kern="1200" cap="none" spc="0" baseline="0">
                <a:solidFill>
                  <a:srgbClr val="90C226"/>
                </a:solidFill>
                <a:uFillTx/>
                <a:latin typeface="Trebuchet MS"/>
              </a:defRPr>
            </a:lvl1pPr>
          </a:lstStyle>
          <a:p>
            <a:pPr lvl="0"/>
            <a:fld id="{4247D2CA-452E-4801-9220-CF3FA33D6EDC}" type="slidenum">
              <a:t>‹Nr.›</a:t>
            </a:fld>
            <a:endParaRPr lang="zxx-Z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marL="0" marR="0" lvl="0" indent="0" algn="l" defTabSz="503971" rtl="0" fontAlgn="auto" hangingPunct="1">
        <a:lnSpc>
          <a:spcPct val="100000"/>
        </a:lnSpc>
        <a:spcBef>
          <a:spcPts val="0"/>
        </a:spcBef>
        <a:spcAft>
          <a:spcPts val="0"/>
        </a:spcAft>
        <a:buNone/>
        <a:tabLst/>
        <a:defRPr lang="de-DE" sz="3968" b="0" i="0" u="none" strike="noStrike" kern="1200" cap="none" spc="0" baseline="0">
          <a:solidFill>
            <a:srgbClr val="90C226"/>
          </a:solidFill>
          <a:uFillTx/>
          <a:latin typeface="Trebuchet MS"/>
        </a:defRPr>
      </a:lvl1pPr>
    </p:titleStyle>
    <p:bodyStyle>
      <a:lvl1pPr marL="377976" marR="0" lvl="0" indent="-377976" algn="l" defTabSz="503971" rtl="0" fontAlgn="auto" hangingPunct="1">
        <a:lnSpc>
          <a:spcPct val="100000"/>
        </a:lnSpc>
        <a:spcBef>
          <a:spcPts val="1100"/>
        </a:spcBef>
        <a:spcAft>
          <a:spcPts val="0"/>
        </a:spcAft>
        <a:buClr>
          <a:srgbClr val="90C226"/>
        </a:buClr>
        <a:buSzPct val="80000"/>
        <a:buFont typeface="Wingdings 3"/>
        <a:buChar char=""/>
        <a:tabLst/>
        <a:defRPr lang="de-DE" sz="1984" b="0" i="0" u="none" strike="noStrike" kern="1200" cap="none" spc="0" baseline="0">
          <a:solidFill>
            <a:srgbClr val="404040"/>
          </a:solidFill>
          <a:uFillTx/>
          <a:latin typeface="Trebuchet MS"/>
        </a:defRPr>
      </a:lvl1pPr>
      <a:lvl2pPr marL="818954" marR="0" lvl="1" indent="-314983" algn="l" defTabSz="503971" rtl="0" fontAlgn="auto" hangingPunct="1">
        <a:lnSpc>
          <a:spcPct val="100000"/>
        </a:lnSpc>
        <a:spcBef>
          <a:spcPts val="1100"/>
        </a:spcBef>
        <a:spcAft>
          <a:spcPts val="0"/>
        </a:spcAft>
        <a:buClr>
          <a:srgbClr val="90C226"/>
        </a:buClr>
        <a:buSzPct val="80000"/>
        <a:buFont typeface="Wingdings 3"/>
        <a:buChar char=""/>
        <a:tabLst/>
        <a:defRPr lang="de-DE" sz="1764" b="0" i="0" u="none" strike="noStrike" kern="1200" cap="none" spc="0" baseline="0">
          <a:solidFill>
            <a:srgbClr val="404040"/>
          </a:solidFill>
          <a:uFillTx/>
          <a:latin typeface="Trebuchet MS"/>
        </a:defRPr>
      </a:lvl2pPr>
      <a:lvl3pPr marL="1259933" marR="0" lvl="2" indent="-251990" algn="l" defTabSz="503971" rtl="0" fontAlgn="auto" hangingPunct="1">
        <a:lnSpc>
          <a:spcPct val="100000"/>
        </a:lnSpc>
        <a:spcBef>
          <a:spcPts val="1100"/>
        </a:spcBef>
        <a:spcAft>
          <a:spcPts val="0"/>
        </a:spcAft>
        <a:buClr>
          <a:srgbClr val="90C226"/>
        </a:buClr>
        <a:buSzPct val="80000"/>
        <a:buFont typeface="Wingdings 3"/>
        <a:buChar char=""/>
        <a:tabLst/>
        <a:defRPr lang="de-DE" sz="1543" b="0" i="0" u="none" strike="noStrike" kern="1200" cap="none" spc="0" baseline="0">
          <a:solidFill>
            <a:srgbClr val="404040"/>
          </a:solidFill>
          <a:uFillTx/>
          <a:latin typeface="Trebuchet MS"/>
        </a:defRPr>
      </a:lvl3pPr>
      <a:lvl4pPr marL="1763895" marR="0" lvl="3" indent="-251990" algn="l" defTabSz="503971" rtl="0" fontAlgn="auto" hangingPunct="1">
        <a:lnSpc>
          <a:spcPct val="100000"/>
        </a:lnSpc>
        <a:spcBef>
          <a:spcPts val="1100"/>
        </a:spcBef>
        <a:spcAft>
          <a:spcPts val="0"/>
        </a:spcAft>
        <a:buClr>
          <a:srgbClr val="90C226"/>
        </a:buClr>
        <a:buSzPct val="80000"/>
        <a:buFont typeface="Wingdings 3"/>
        <a:buChar char=""/>
        <a:tabLst/>
        <a:defRPr lang="de-DE" sz="1323" b="0" i="0" u="none" strike="noStrike" kern="1200" cap="none" spc="0" baseline="0">
          <a:solidFill>
            <a:srgbClr val="404040"/>
          </a:solidFill>
          <a:uFillTx/>
          <a:latin typeface="Trebuchet MS"/>
        </a:defRPr>
      </a:lvl4pPr>
      <a:lvl5pPr marL="2267867" marR="0" lvl="4" indent="-251990" algn="l" defTabSz="503971" rtl="0" fontAlgn="auto" hangingPunct="1">
        <a:lnSpc>
          <a:spcPct val="100000"/>
        </a:lnSpc>
        <a:spcBef>
          <a:spcPts val="1100"/>
        </a:spcBef>
        <a:spcAft>
          <a:spcPts val="0"/>
        </a:spcAft>
        <a:buClr>
          <a:srgbClr val="90C226"/>
        </a:buClr>
        <a:buSzPct val="80000"/>
        <a:buFont typeface="Wingdings 3"/>
        <a:buChar char=""/>
        <a:tabLst/>
        <a:defRPr lang="de-DE" sz="1323"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www.lehrer-online.de/artikel/seite/fa/webquests-in-der-berufsbildung/das-didaktische-modell-webques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coachingteam.de/feedback-konstruktive-kommunikation/" TargetMode="External"/><Relationship Id="rId3" Type="http://schemas.openxmlformats.org/officeDocument/2006/relationships/hyperlink" Target="http://alphasieben.com/kompetenzfelder/wissen/" TargetMode="External"/><Relationship Id="rId7" Type="http://schemas.openxmlformats.org/officeDocument/2006/relationships/hyperlink" Target="https://www.weiterbildung.uzh.ch/dam/jcr:ffffffff-9a08-8cca-0000-000015875951/A_Z_Strukturtechnik.pdf" TargetMode="External"/><Relationship Id="rId2" Type="http://schemas.openxmlformats.org/officeDocument/2006/relationships/hyperlink" Target="https://www.plakos.de/iq-test-kinder/" TargetMode="External"/><Relationship Id="rId1" Type="http://schemas.openxmlformats.org/officeDocument/2006/relationships/slideLayout" Target="../slideLayouts/slideLayout2.xml"/><Relationship Id="rId6" Type="http://schemas.openxmlformats.org/officeDocument/2006/relationships/hyperlink" Target="https://en.wikipedia.org/wiki/File:Uncle_Sam_(pointing_finger).png" TargetMode="External"/><Relationship Id="rId11" Type="http://schemas.openxmlformats.org/officeDocument/2006/relationships/hyperlink" Target="http://www.wearethepractitioners.com/index.php/topics/leadership/creating-knowledge/lecturing" TargetMode="External"/><Relationship Id="rId5" Type="http://schemas.openxmlformats.org/officeDocument/2006/relationships/hyperlink" Target="https://www.alamy.de/experte-retro-clipart-illustration-image181002811.html" TargetMode="External"/><Relationship Id="rId10" Type="http://schemas.openxmlformats.org/officeDocument/2006/relationships/hyperlink" Target="https://olderbeast.com/sluggish/" TargetMode="External"/><Relationship Id="rId4" Type="http://schemas.openxmlformats.org/officeDocument/2006/relationships/hyperlink" Target="https://www.ratgeber-schuldnerberatung.de/ratgeber-ampel/" TargetMode="External"/><Relationship Id="rId9" Type="http://schemas.openxmlformats.org/officeDocument/2006/relationships/hyperlink" Target="https://www.vectorstock.com/royalty-free-vector/cartoon-desktop-computer-vector-21585135"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de.kisspng.com/png-7eo7i1/" TargetMode="External"/><Relationship Id="rId3" Type="http://schemas.openxmlformats.org/officeDocument/2006/relationships/hyperlink" Target="https://www.ahd.de/portfolio/hornetsecurity/e-mail-archiv/pfeil-3_red-1/" TargetMode="External"/><Relationship Id="rId7" Type="http://schemas.openxmlformats.org/officeDocument/2006/relationships/hyperlink" Target="https://de.123rf.com/photo_66650272_round-br%C3%BCcke-symbol-cartoon-illustration-der-br%C3%BCcke-vektor-symbol-f%C3%BCr-web-design.html" TargetMode="External"/><Relationship Id="rId2" Type="http://schemas.openxmlformats.org/officeDocument/2006/relationships/hyperlink" Target="https://www.alamy.de/stockfoto-gluckliche-schuler-und-lehrer-halten-leere-tafel-grundschule-interracial-konzept-77936316.html" TargetMode="External"/><Relationship Id="rId1" Type="http://schemas.openxmlformats.org/officeDocument/2006/relationships/slideLayout" Target="../slideLayouts/slideLayout2.xml"/><Relationship Id="rId6" Type="http://schemas.openxmlformats.org/officeDocument/2006/relationships/hyperlink" Target="https://www.amazon.de/Purves-Biologie-J%C3%BCrgen-Markl/dp/3827426502" TargetMode="External"/><Relationship Id="rId5" Type="http://schemas.openxmlformats.org/officeDocument/2006/relationships/hyperlink" Target="https://www.google.com/search?biw=1280&amp;bih=610&amp;tbm=isch&amp;sa=1&amp;ei=Hl4OXaOtNc6AgQapgabIBQ&amp;q=vortrag&amp;oq=vortrag&amp;gs_l=img.3..0l10.171183.174663..175314...0.0..0.99.1161.15......0....1..gws-wiz-img.....0..0i67.yK27dJcGZsA#imgrc=SC2q6RKxkYZg8M:" TargetMode="External"/><Relationship Id="rId4" Type="http://schemas.openxmlformats.org/officeDocument/2006/relationships/hyperlink" Target="https://de.kisspng.com/png-qug5ic/" TargetMode="External"/><Relationship Id="rId9" Type="http://schemas.openxmlformats.org/officeDocument/2006/relationships/hyperlink" Target="https://www.istockphoto.com/de/vektor/mikroskop-hand-gezeichneten-umriss-doodle-symbol-gm964638194-2633290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80C1E8A2-3460-492F-9910-F63FCAF27F5A}"/>
              </a:ext>
            </a:extLst>
          </p:cNvPr>
          <p:cNvSpPr txBox="1">
            <a:spLocks noGrp="1"/>
          </p:cNvSpPr>
          <p:nvPr>
            <p:ph type="subTitle" idx="4294967295"/>
          </p:nvPr>
        </p:nvSpPr>
        <p:spPr>
          <a:xfrm>
            <a:off x="266703" y="301623"/>
            <a:ext cx="9813926" cy="6456358"/>
          </a:xfrm>
        </p:spPr>
        <p:txBody>
          <a:bodyPr anchor="ctr" anchorCtr="1"/>
          <a:lstStyle/>
          <a:p>
            <a:pPr lvl="0" algn="ctr"/>
            <a:endParaRPr lang="de-DE" sz="5950" b="1" u="sng" dirty="0"/>
          </a:p>
          <a:p>
            <a:pPr marL="0" lvl="0" indent="0" algn="ctr">
              <a:buNone/>
            </a:pPr>
            <a:r>
              <a:rPr lang="zxx-ZZ" sz="5950" b="1" u="sng" dirty="0"/>
              <a:t>Methodenwerkstatt</a:t>
            </a:r>
            <a:endParaRPr lang="de-DE" sz="5950" b="1" u="sng" dirty="0"/>
          </a:p>
          <a:p>
            <a:pPr lvl="0" algn="ctr"/>
            <a:endParaRPr lang="zxx-ZZ" b="1" u="sng" dirty="0"/>
          </a:p>
          <a:p>
            <a:pPr marL="503971" lvl="1" indent="0" algn="ctr">
              <a:buNone/>
            </a:pPr>
            <a:r>
              <a:rPr lang="zxx-ZZ" sz="3200" dirty="0"/>
              <a:t>Vom trägen Wissen zum kompetenten Handeln</a:t>
            </a:r>
          </a:p>
          <a:p>
            <a:pPr lvl="0" algn="ctr"/>
            <a:endParaRPr lang="zxx-ZZ" dirty="0"/>
          </a:p>
          <a:p>
            <a:pPr marL="0" lvl="0" indent="0" algn="ctr">
              <a:buNone/>
            </a:pPr>
            <a:r>
              <a:rPr lang="zxx-ZZ" sz="2600" i="1" dirty="0"/>
              <a:t>Wie setze ich Methoden zur Zielerreichung und zur Qualitätssicherung ein ?</a:t>
            </a:r>
            <a:endParaRPr lang="de-DE" sz="2600" i="1" dirty="0"/>
          </a:p>
          <a:p>
            <a:pPr lvl="0" algn="ctr"/>
            <a:endParaRPr lang="de-DE" sz="2600" i="1" dirty="0"/>
          </a:p>
          <a:p>
            <a:pPr lvl="0" algn="ctr"/>
            <a:r>
              <a:rPr lang="de-DE" sz="1800" u="sng" dirty="0"/>
              <a:t>Vortragender:</a:t>
            </a:r>
            <a:r>
              <a:rPr lang="de-DE" sz="1800" dirty="0"/>
              <a:t> Ozan Murat </a:t>
            </a:r>
            <a:r>
              <a:rPr lang="de-DE" sz="1800" dirty="0" err="1"/>
              <a:t>Isikovali</a:t>
            </a:r>
            <a:endParaRPr lang="de-DE" sz="1800" dirty="0"/>
          </a:p>
          <a:p>
            <a:pPr lvl="0" algn="ctr"/>
            <a:r>
              <a:rPr lang="de-DE" sz="1800" u="sng" dirty="0"/>
              <a:t>Kurs:</a:t>
            </a:r>
            <a:r>
              <a:rPr lang="de-DE" sz="1800" dirty="0"/>
              <a:t> Biologie Fachdidaktik		</a:t>
            </a:r>
            <a:r>
              <a:rPr lang="de-DE" sz="1800" u="sng" dirty="0"/>
              <a:t>Dozentin:</a:t>
            </a:r>
            <a:r>
              <a:rPr lang="de-DE" sz="1800" dirty="0"/>
              <a:t> Dr. Pohlmann</a:t>
            </a:r>
          </a:p>
          <a:p>
            <a:pPr lvl="0" algn="ctr"/>
            <a:r>
              <a:rPr lang="de-DE" sz="1800" u="sng" dirty="0"/>
              <a:t>Semester:</a:t>
            </a:r>
            <a:r>
              <a:rPr lang="de-DE" sz="1800" dirty="0"/>
              <a:t> </a:t>
            </a:r>
            <a:r>
              <a:rPr lang="de-DE" sz="1800" dirty="0" err="1"/>
              <a:t>SoSe</a:t>
            </a:r>
            <a:r>
              <a:rPr lang="de-DE" sz="1800" dirty="0"/>
              <a:t> 19; 26.06.19</a:t>
            </a:r>
          </a:p>
          <a:p>
            <a:pPr lvl="0" algn="ctr"/>
            <a:endParaRPr lang="zxx-ZZ" sz="2600" i="1" dirty="0"/>
          </a:p>
        </p:txBody>
      </p:sp>
      <p:sp>
        <p:nvSpPr>
          <p:cNvPr id="3" name="Foliennummernplatzhalter 2">
            <a:extLst>
              <a:ext uri="{FF2B5EF4-FFF2-40B4-BE49-F238E27FC236}">
                <a16:creationId xmlns:a16="http://schemas.microsoft.com/office/drawing/2014/main" id="{E96C997F-5A94-4437-83F6-7D54ED3A646B}"/>
              </a:ext>
            </a:extLst>
          </p:cNvPr>
          <p:cNvSpPr>
            <a:spLocks noGrp="1"/>
          </p:cNvSpPr>
          <p:nvPr>
            <p:ph type="sldNum" sz="quarter" idx="8"/>
          </p:nvPr>
        </p:nvSpPr>
        <p:spPr/>
        <p:txBody>
          <a:bodyPr/>
          <a:lstStyle/>
          <a:p>
            <a:pPr lvl="0"/>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DDF1A81F-BFB3-4A34-A0CB-67BF569556F2}"/>
              </a:ext>
            </a:extLst>
          </p:cNvPr>
          <p:cNvSpPr/>
          <p:nvPr/>
        </p:nvSpPr>
        <p:spPr>
          <a:xfrm>
            <a:off x="7582829" y="1996068"/>
            <a:ext cx="2497796" cy="46612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a:extLst>
              <a:ext uri="{FF2B5EF4-FFF2-40B4-BE49-F238E27FC236}">
                <a16:creationId xmlns:a16="http://schemas.microsoft.com/office/drawing/2014/main" id="{E67F50D6-CB9A-4D39-A051-BE7D0C9BA993}"/>
              </a:ext>
            </a:extLst>
          </p:cNvPr>
          <p:cNvSpPr/>
          <p:nvPr/>
        </p:nvSpPr>
        <p:spPr>
          <a:xfrm>
            <a:off x="0" y="3434576"/>
            <a:ext cx="7973122" cy="37133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5FE4A264-15D3-416B-9888-8FB1C8EDC783}"/>
              </a:ext>
            </a:extLst>
          </p:cNvPr>
          <p:cNvSpPr>
            <a:spLocks noGrp="1"/>
          </p:cNvSpPr>
          <p:nvPr>
            <p:ph type="sldNum" sz="quarter" idx="8"/>
          </p:nvPr>
        </p:nvSpPr>
        <p:spPr>
          <a:xfrm>
            <a:off x="9515481" y="7147932"/>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324654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4B990026-5AFA-456D-BCDA-E1A0BD86374A}"/>
              </a:ext>
            </a:extLst>
          </p:cNvPr>
          <p:cNvSpPr/>
          <p:nvPr/>
        </p:nvSpPr>
        <p:spPr>
          <a:xfrm>
            <a:off x="0" y="3423424"/>
            <a:ext cx="10233964" cy="34448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8FB2CE4E-8920-4FC0-9182-4FF0206B80F2}"/>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157270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AE5DDCA5-0A6A-4A15-8C38-3AC618A28C20}"/>
              </a:ext>
            </a:extLst>
          </p:cNvPr>
          <p:cNvSpPr/>
          <p:nvPr/>
        </p:nvSpPr>
        <p:spPr>
          <a:xfrm>
            <a:off x="3133493" y="3779837"/>
            <a:ext cx="6947132" cy="28774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a:extLst>
              <a:ext uri="{FF2B5EF4-FFF2-40B4-BE49-F238E27FC236}">
                <a16:creationId xmlns:a16="http://schemas.microsoft.com/office/drawing/2014/main" id="{0108508C-157F-4D0D-AB6B-6425F9F72A7B}"/>
              </a:ext>
            </a:extLst>
          </p:cNvPr>
          <p:cNvSpPr/>
          <p:nvPr/>
        </p:nvSpPr>
        <p:spPr>
          <a:xfrm>
            <a:off x="2207941" y="5274527"/>
            <a:ext cx="1427357" cy="11374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B75AF0F4-4454-4DB3-8A5F-6AEAF65DE943}"/>
              </a:ext>
            </a:extLst>
          </p:cNvPr>
          <p:cNvSpPr>
            <a:spLocks noGrp="1"/>
          </p:cNvSpPr>
          <p:nvPr>
            <p:ph type="sldNum" sz="quarter" idx="8"/>
          </p:nvPr>
        </p:nvSpPr>
        <p:spPr>
          <a:xfrm>
            <a:off x="9393152" y="7154990"/>
            <a:ext cx="687473" cy="404685"/>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312512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97FB65E5-0C5D-445E-A277-F8D97BDD2920}"/>
              </a:ext>
            </a:extLst>
          </p:cNvPr>
          <p:cNvSpPr/>
          <p:nvPr/>
        </p:nvSpPr>
        <p:spPr>
          <a:xfrm>
            <a:off x="5341434" y="3779837"/>
            <a:ext cx="4739191" cy="14277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a:extLst>
              <a:ext uri="{FF2B5EF4-FFF2-40B4-BE49-F238E27FC236}">
                <a16:creationId xmlns:a16="http://schemas.microsoft.com/office/drawing/2014/main" id="{DC57128D-0C9C-4241-8897-EE8238366DFF}"/>
              </a:ext>
            </a:extLst>
          </p:cNvPr>
          <p:cNvSpPr/>
          <p:nvPr/>
        </p:nvSpPr>
        <p:spPr>
          <a:xfrm>
            <a:off x="2297151" y="5118410"/>
            <a:ext cx="6523464" cy="17498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64BC283C-4E0A-44F8-A9EB-992435A203AC}"/>
              </a:ext>
            </a:extLst>
          </p:cNvPr>
          <p:cNvSpPr>
            <a:spLocks noGrp="1"/>
          </p:cNvSpPr>
          <p:nvPr>
            <p:ph type="sldNum" sz="quarter" idx="8"/>
          </p:nvPr>
        </p:nvSpPr>
        <p:spPr>
          <a:xfrm>
            <a:off x="9515481" y="7180867"/>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49574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6BF0C962-52BC-450C-B98A-0D39F6DA49B3}"/>
              </a:ext>
            </a:extLst>
          </p:cNvPr>
          <p:cNvSpPr/>
          <p:nvPr/>
        </p:nvSpPr>
        <p:spPr>
          <a:xfrm>
            <a:off x="7872761" y="3779837"/>
            <a:ext cx="2207864" cy="13162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a:extLst>
              <a:ext uri="{FF2B5EF4-FFF2-40B4-BE49-F238E27FC236}">
                <a16:creationId xmlns:a16="http://schemas.microsoft.com/office/drawing/2014/main" id="{6947B184-A946-4FD2-9FA1-66AC71B97F3D}"/>
              </a:ext>
            </a:extLst>
          </p:cNvPr>
          <p:cNvSpPr/>
          <p:nvPr/>
        </p:nvSpPr>
        <p:spPr>
          <a:xfrm>
            <a:off x="2308302" y="5096107"/>
            <a:ext cx="6478859" cy="17721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EF037109-932C-4034-81D9-98F62562BDFA}"/>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9821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E4370014-4C0B-431C-9220-49162049E5A7}"/>
              </a:ext>
            </a:extLst>
          </p:cNvPr>
          <p:cNvSpPr/>
          <p:nvPr/>
        </p:nvSpPr>
        <p:spPr>
          <a:xfrm>
            <a:off x="2274849" y="5084956"/>
            <a:ext cx="6501161" cy="17833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5EAE79E8-92D2-43AF-BFF3-2630AED88B0C}"/>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200674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Foliennummernplatzhalter 2">
            <a:extLst>
              <a:ext uri="{FF2B5EF4-FFF2-40B4-BE49-F238E27FC236}">
                <a16:creationId xmlns:a16="http://schemas.microsoft.com/office/drawing/2014/main" id="{9F26E0EB-1609-44B5-A480-1C449089A700}"/>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136023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51495-CF95-4DEB-85A0-36D3350470DA}"/>
              </a:ext>
            </a:extLst>
          </p:cNvPr>
          <p:cNvSpPr txBox="1">
            <a:spLocks noGrp="1"/>
          </p:cNvSpPr>
          <p:nvPr>
            <p:ph type="title" idx="4294967295"/>
          </p:nvPr>
        </p:nvSpPr>
        <p:spPr>
          <a:xfrm>
            <a:off x="0" y="301623"/>
            <a:ext cx="9072567" cy="1262064"/>
          </a:xfrm>
        </p:spPr>
        <p:txBody>
          <a:bodyPr/>
          <a:lstStyle/>
          <a:p>
            <a:pPr lvl="0"/>
            <a:r>
              <a:rPr lang="zxx-ZZ" sz="3600" b="1" u="sng">
                <a:solidFill>
                  <a:srgbClr val="404040"/>
                </a:solidFill>
              </a:rPr>
              <a:t>Konstruktionsprinzipien des </a:t>
            </a:r>
            <a:br>
              <a:rPr lang="de-DE" sz="3600" b="1" u="sng">
                <a:solidFill>
                  <a:srgbClr val="404040"/>
                </a:solidFill>
              </a:rPr>
            </a:br>
            <a:r>
              <a:rPr lang="zxx-ZZ" sz="3600" b="1" u="sng">
                <a:solidFill>
                  <a:srgbClr val="404040"/>
                </a:solidFill>
              </a:rPr>
              <a:t>Advance Organizers</a:t>
            </a:r>
          </a:p>
        </p:txBody>
      </p:sp>
      <p:sp>
        <p:nvSpPr>
          <p:cNvPr id="3" name="Textplatzhalter 2">
            <a:extLst>
              <a:ext uri="{FF2B5EF4-FFF2-40B4-BE49-F238E27FC236}">
                <a16:creationId xmlns:a16="http://schemas.microsoft.com/office/drawing/2014/main" id="{4AE1E229-CBCF-4980-98A1-57798553575E}"/>
              </a:ext>
            </a:extLst>
          </p:cNvPr>
          <p:cNvSpPr txBox="1">
            <a:spLocks noGrp="1"/>
          </p:cNvSpPr>
          <p:nvPr>
            <p:ph type="body" idx="4294967295"/>
          </p:nvPr>
        </p:nvSpPr>
        <p:spPr>
          <a:xfrm>
            <a:off x="0" y="1768477"/>
            <a:ext cx="9072567" cy="4989515"/>
          </a:xfrm>
        </p:spPr>
        <p:txBody>
          <a:bodyPr/>
          <a:lstStyle/>
          <a:p>
            <a:pPr lvl="0"/>
            <a:endParaRPr lang="de-DE" dirty="0"/>
          </a:p>
          <a:p>
            <a:pPr lvl="0"/>
            <a:r>
              <a:rPr lang="zxx-ZZ" sz="2600" dirty="0"/>
              <a:t>1. Erstellen einer Experten-Struktur</a:t>
            </a:r>
          </a:p>
          <a:p>
            <a:pPr lvl="0"/>
            <a:r>
              <a:rPr lang="zxx-ZZ" sz="2600" dirty="0"/>
              <a:t>2. Problemstellung</a:t>
            </a:r>
          </a:p>
          <a:p>
            <a:pPr lvl="0"/>
            <a:r>
              <a:rPr lang="zxx-ZZ" sz="2600" dirty="0"/>
              <a:t>3. Mehrfachcodierung</a:t>
            </a:r>
          </a:p>
          <a:p>
            <a:pPr lvl="0"/>
            <a:r>
              <a:rPr lang="zxx-ZZ" sz="2600" dirty="0"/>
              <a:t>4. Entwickelnd präsentieren</a:t>
            </a:r>
          </a:p>
          <a:p>
            <a:pPr lvl="0"/>
            <a:r>
              <a:rPr lang="zxx-ZZ" sz="2600" dirty="0"/>
              <a:t>5. Dauer der Präsentation</a:t>
            </a:r>
          </a:p>
          <a:p>
            <a:pPr lvl="0"/>
            <a:r>
              <a:rPr lang="zxx-ZZ" sz="2600" dirty="0"/>
              <a:t>6. Verfügbarkeit des Advance Organizers</a:t>
            </a:r>
          </a:p>
        </p:txBody>
      </p:sp>
      <p:pic>
        <p:nvPicPr>
          <p:cNvPr id="4" name="Grafik 3">
            <a:extLst>
              <a:ext uri="{FF2B5EF4-FFF2-40B4-BE49-F238E27FC236}">
                <a16:creationId xmlns:a16="http://schemas.microsoft.com/office/drawing/2014/main" id="{34BFC8D9-66E5-4068-A14A-0C2B4B9AAAC6}"/>
              </a:ext>
            </a:extLst>
          </p:cNvPr>
          <p:cNvPicPr>
            <a:picLocks noChangeAspect="1"/>
          </p:cNvPicPr>
          <p:nvPr/>
        </p:nvPicPr>
        <p:blipFill>
          <a:blip r:embed="rId3"/>
          <a:stretch>
            <a:fillRect/>
          </a:stretch>
        </p:blipFill>
        <p:spPr>
          <a:xfrm>
            <a:off x="5608094" y="5242652"/>
            <a:ext cx="4037628" cy="2317023"/>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2E34B23F-C7D7-4739-B206-CA4E7B25B46E}"/>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1554D-94B0-47AB-ACCC-BACFACBBEA1B}"/>
              </a:ext>
            </a:extLst>
          </p:cNvPr>
          <p:cNvSpPr txBox="1">
            <a:spLocks noGrp="1"/>
          </p:cNvSpPr>
          <p:nvPr>
            <p:ph type="title"/>
          </p:nvPr>
        </p:nvSpPr>
        <p:spPr>
          <a:xfrm>
            <a:off x="672038" y="671974"/>
            <a:ext cx="6997912" cy="1455935"/>
          </a:xfrm>
        </p:spPr>
        <p:txBody>
          <a:bodyPr/>
          <a:lstStyle/>
          <a:p>
            <a:pPr lvl="0"/>
            <a:r>
              <a:rPr lang="de-DE" b="1" u="sng" dirty="0">
                <a:solidFill>
                  <a:srgbClr val="404040"/>
                </a:solidFill>
              </a:rPr>
              <a:t>Ihr seid an der Reihe !</a:t>
            </a:r>
          </a:p>
        </p:txBody>
      </p:sp>
      <p:sp>
        <p:nvSpPr>
          <p:cNvPr id="3" name="Inhaltsplatzhalter 2">
            <a:extLst>
              <a:ext uri="{FF2B5EF4-FFF2-40B4-BE49-F238E27FC236}">
                <a16:creationId xmlns:a16="http://schemas.microsoft.com/office/drawing/2014/main" id="{86ADC544-DE4B-43A5-9458-72A8881B0BE4}"/>
              </a:ext>
            </a:extLst>
          </p:cNvPr>
          <p:cNvSpPr txBox="1">
            <a:spLocks noGrp="1"/>
          </p:cNvSpPr>
          <p:nvPr>
            <p:ph idx="1"/>
          </p:nvPr>
        </p:nvSpPr>
        <p:spPr/>
        <p:txBody>
          <a:bodyPr>
            <a:normAutofit/>
          </a:bodyPr>
          <a:lstStyle/>
          <a:p>
            <a:pPr lvl="0"/>
            <a:r>
              <a:rPr lang="de-DE" sz="2600" dirty="0"/>
              <a:t>Diskutiert und erörtert das didaktische Potenzial des Advance Organizers in Tandemarbeit. </a:t>
            </a:r>
          </a:p>
          <a:p>
            <a:pPr lvl="0"/>
            <a:r>
              <a:rPr lang="de-DE" sz="2600" dirty="0"/>
              <a:t>Ihr habt ca. </a:t>
            </a:r>
            <a:r>
              <a:rPr lang="de-DE" sz="2600" dirty="0">
                <a:solidFill>
                  <a:srgbClr val="FF0000"/>
                </a:solidFill>
              </a:rPr>
              <a:t>4 Minuten </a:t>
            </a:r>
            <a:r>
              <a:rPr lang="de-DE" sz="2600" dirty="0"/>
              <a:t>Zeit dafür.</a:t>
            </a:r>
          </a:p>
          <a:p>
            <a:pPr lvl="0"/>
            <a:r>
              <a:rPr lang="de-DE" sz="2600" dirty="0"/>
              <a:t>Anschließend werden wir eure Ergebnisse im Plenum besprechen.</a:t>
            </a:r>
          </a:p>
        </p:txBody>
      </p:sp>
      <p:pic>
        <p:nvPicPr>
          <p:cNvPr id="4" name="Grafik 3">
            <a:extLst>
              <a:ext uri="{FF2B5EF4-FFF2-40B4-BE49-F238E27FC236}">
                <a16:creationId xmlns:a16="http://schemas.microsoft.com/office/drawing/2014/main" id="{E475123C-1CEC-488B-81C3-BE6AD1A0FE80}"/>
              </a:ext>
            </a:extLst>
          </p:cNvPr>
          <p:cNvPicPr>
            <a:picLocks noChangeAspect="1"/>
          </p:cNvPicPr>
          <p:nvPr/>
        </p:nvPicPr>
        <p:blipFill>
          <a:blip r:embed="rId2"/>
          <a:stretch>
            <a:fillRect/>
          </a:stretch>
        </p:blipFill>
        <p:spPr>
          <a:xfrm>
            <a:off x="5330280" y="5089625"/>
            <a:ext cx="4304291" cy="2470050"/>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377F586E-4EFD-4889-8678-584DA39E5476}"/>
              </a:ext>
            </a:extLst>
          </p:cNvPr>
          <p:cNvSpPr>
            <a:spLocks noGrp="1"/>
          </p:cNvSpPr>
          <p:nvPr>
            <p:ph type="sldNum" sz="quarter" idx="8"/>
          </p:nvPr>
        </p:nvSpPr>
        <p:spPr>
          <a:xfrm>
            <a:off x="9491090" y="7157193"/>
            <a:ext cx="565144" cy="402482"/>
          </a:xfrm>
        </p:spPr>
        <p:txBody>
          <a:bodyPr/>
          <a:lstStyle/>
          <a:p>
            <a:pPr lvl="0"/>
            <a:r>
              <a:rPr lang="de-DE" sz="1400" dirty="0">
                <a:solidFill>
                  <a:schemeClr val="tx1"/>
                </a:solidFill>
              </a:rPr>
              <a:t>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EE0A6-DB53-45ED-BF06-2523DD2F0C38}"/>
              </a:ext>
            </a:extLst>
          </p:cNvPr>
          <p:cNvSpPr txBox="1">
            <a:spLocks noGrp="1"/>
          </p:cNvSpPr>
          <p:nvPr>
            <p:ph type="title"/>
          </p:nvPr>
        </p:nvSpPr>
        <p:spPr/>
        <p:txBody>
          <a:bodyPr/>
          <a:lstStyle/>
          <a:p>
            <a:pPr lvl="0"/>
            <a:r>
              <a:rPr lang="de-DE" b="1" u="sng">
                <a:solidFill>
                  <a:srgbClr val="404040"/>
                </a:solidFill>
              </a:rPr>
              <a:t>Advance Organizer</a:t>
            </a:r>
            <a:br>
              <a:rPr lang="de-DE" b="1" u="sng">
                <a:solidFill>
                  <a:srgbClr val="404040"/>
                </a:solidFill>
              </a:rPr>
            </a:br>
            <a:r>
              <a:rPr lang="de-DE" b="1" u="sng">
                <a:solidFill>
                  <a:srgbClr val="404040"/>
                </a:solidFill>
              </a:rPr>
              <a:t>-Didaktisches Potenzial- </a:t>
            </a:r>
          </a:p>
        </p:txBody>
      </p:sp>
      <p:sp>
        <p:nvSpPr>
          <p:cNvPr id="3" name="Inhaltsplatzhalter 2">
            <a:extLst>
              <a:ext uri="{FF2B5EF4-FFF2-40B4-BE49-F238E27FC236}">
                <a16:creationId xmlns:a16="http://schemas.microsoft.com/office/drawing/2014/main" id="{9488BA30-7A80-4AC1-A701-30E2BAC4C6C8}"/>
              </a:ext>
            </a:extLst>
          </p:cNvPr>
          <p:cNvSpPr txBox="1">
            <a:spLocks noGrp="1"/>
          </p:cNvSpPr>
          <p:nvPr>
            <p:ph idx="1"/>
          </p:nvPr>
        </p:nvSpPr>
        <p:spPr>
          <a:xfrm>
            <a:off x="672037" y="2381655"/>
            <a:ext cx="7256479" cy="4277837"/>
          </a:xfrm>
        </p:spPr>
        <p:txBody>
          <a:bodyPr>
            <a:normAutofit fontScale="92500"/>
          </a:bodyPr>
          <a:lstStyle/>
          <a:p>
            <a:pPr lvl="0"/>
            <a:r>
              <a:rPr lang="de-DE" sz="2800" dirty="0"/>
              <a:t>Erhöhtes Interesse und besseres Verarbeiten</a:t>
            </a:r>
          </a:p>
          <a:p>
            <a:pPr lvl="0"/>
            <a:r>
              <a:rPr lang="de-DE" sz="2800" dirty="0"/>
              <a:t>Gerichtete Aufmerksamkeit</a:t>
            </a:r>
          </a:p>
          <a:p>
            <a:pPr lvl="0"/>
            <a:r>
              <a:rPr lang="de-DE" sz="2800" dirty="0"/>
              <a:t>Gesteigerte Selbstwirksamkeit</a:t>
            </a:r>
          </a:p>
          <a:p>
            <a:pPr lvl="0"/>
            <a:r>
              <a:rPr lang="de-DE" sz="2800" dirty="0"/>
              <a:t>Bessere Orientierung</a:t>
            </a:r>
          </a:p>
          <a:p>
            <a:pPr lvl="0"/>
            <a:r>
              <a:rPr lang="de-DE" sz="2800" dirty="0"/>
              <a:t>Vielseitige Einsatzmöglichkeiten</a:t>
            </a:r>
          </a:p>
          <a:p>
            <a:pPr lvl="0"/>
            <a:r>
              <a:rPr lang="de-DE" sz="2800" dirty="0"/>
              <a:t>Besseres Merken der Inhalte</a:t>
            </a:r>
          </a:p>
          <a:p>
            <a:pPr lvl="0"/>
            <a:r>
              <a:rPr lang="de-DE" sz="2800" dirty="0"/>
              <a:t>Weniger Missverständnisse</a:t>
            </a:r>
          </a:p>
          <a:p>
            <a:pPr lvl="0"/>
            <a:r>
              <a:rPr lang="de-DE" sz="2800" dirty="0"/>
              <a:t>Besserer Transfer</a:t>
            </a:r>
          </a:p>
          <a:p>
            <a:pPr lvl="0"/>
            <a:endParaRPr lang="de-DE" sz="2400" dirty="0"/>
          </a:p>
          <a:p>
            <a:pPr lvl="0"/>
            <a:endParaRPr lang="de-DE" sz="2400" dirty="0"/>
          </a:p>
          <a:p>
            <a:pPr lvl="0"/>
            <a:endParaRPr lang="de-DE" sz="2400" dirty="0"/>
          </a:p>
          <a:p>
            <a:pPr lvl="0"/>
            <a:endParaRPr lang="de-DE" sz="2400" dirty="0"/>
          </a:p>
          <a:p>
            <a:pPr lvl="0"/>
            <a:endParaRPr lang="de-DE" sz="2400" dirty="0"/>
          </a:p>
        </p:txBody>
      </p:sp>
      <p:pic>
        <p:nvPicPr>
          <p:cNvPr id="4" name="Grafik 3">
            <a:extLst>
              <a:ext uri="{FF2B5EF4-FFF2-40B4-BE49-F238E27FC236}">
                <a16:creationId xmlns:a16="http://schemas.microsoft.com/office/drawing/2014/main" id="{9075E22E-9037-442F-AE69-6311D971A736}"/>
              </a:ext>
            </a:extLst>
          </p:cNvPr>
          <p:cNvPicPr>
            <a:picLocks noChangeAspect="1"/>
          </p:cNvPicPr>
          <p:nvPr/>
        </p:nvPicPr>
        <p:blipFill>
          <a:blip r:embed="rId2"/>
          <a:stretch>
            <a:fillRect/>
          </a:stretch>
        </p:blipFill>
        <p:spPr>
          <a:xfrm>
            <a:off x="5207623" y="4993641"/>
            <a:ext cx="4471562" cy="2566034"/>
          </a:xfrm>
          <a:prstGeom prst="rect">
            <a:avLst/>
          </a:prstGeom>
          <a:noFill/>
          <a:ln cap="flat">
            <a:noFill/>
          </a:ln>
          <a:effectLst>
            <a:softEdge rad="88900"/>
          </a:effectLst>
        </p:spPr>
      </p:pic>
      <p:sp>
        <p:nvSpPr>
          <p:cNvPr id="5" name="Foliennummernplatzhalter 4">
            <a:extLst>
              <a:ext uri="{FF2B5EF4-FFF2-40B4-BE49-F238E27FC236}">
                <a16:creationId xmlns:a16="http://schemas.microsoft.com/office/drawing/2014/main" id="{0A95559F-AB54-4518-BF36-03C42DB23AFF}"/>
              </a:ext>
            </a:extLst>
          </p:cNvPr>
          <p:cNvSpPr>
            <a:spLocks noGrp="1"/>
          </p:cNvSpPr>
          <p:nvPr>
            <p:ph type="sldNum" sz="quarter" idx="8"/>
          </p:nvPr>
        </p:nvSpPr>
        <p:spPr>
          <a:xfrm>
            <a:off x="9491090" y="7157193"/>
            <a:ext cx="565144" cy="402482"/>
          </a:xfrm>
        </p:spPr>
        <p:txBody>
          <a:bodyPr/>
          <a:lstStyle/>
          <a:p>
            <a:pPr lvl="0"/>
            <a:r>
              <a:rPr lang="de-DE" sz="1400" dirty="0">
                <a:solidFill>
                  <a:schemeClr val="tx1"/>
                </a:solidFill>
              </a:rPr>
              <a:t>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906CD-B635-47FF-88C8-55822B61B424}"/>
              </a:ext>
            </a:extLst>
          </p:cNvPr>
          <p:cNvSpPr txBox="1">
            <a:spLocks noGrp="1"/>
          </p:cNvSpPr>
          <p:nvPr>
            <p:ph type="title" idx="4294967295"/>
          </p:nvPr>
        </p:nvSpPr>
        <p:spPr>
          <a:xfrm>
            <a:off x="0" y="301623"/>
            <a:ext cx="9072567" cy="1262064"/>
          </a:xfrm>
        </p:spPr>
        <p:txBody>
          <a:bodyPr anchorCtr="1"/>
          <a:lstStyle/>
          <a:p>
            <a:pPr lvl="0" algn="ctr"/>
            <a:r>
              <a:rPr lang="zxx-ZZ" b="1" u="sng">
                <a:solidFill>
                  <a:srgbClr val="404040"/>
                </a:solidFill>
              </a:rPr>
              <a:t>Agenda</a:t>
            </a:r>
          </a:p>
        </p:txBody>
      </p:sp>
      <p:sp>
        <p:nvSpPr>
          <p:cNvPr id="3" name="Textplatzhalter 2">
            <a:extLst>
              <a:ext uri="{FF2B5EF4-FFF2-40B4-BE49-F238E27FC236}">
                <a16:creationId xmlns:a16="http://schemas.microsoft.com/office/drawing/2014/main" id="{16E59E11-7BD9-4AA8-95AB-1CF661945449}"/>
              </a:ext>
            </a:extLst>
          </p:cNvPr>
          <p:cNvSpPr txBox="1">
            <a:spLocks noGrp="1"/>
          </p:cNvSpPr>
          <p:nvPr>
            <p:ph type="body" idx="4294967295"/>
          </p:nvPr>
        </p:nvSpPr>
        <p:spPr>
          <a:xfrm>
            <a:off x="223022" y="1757330"/>
            <a:ext cx="9072567" cy="7467603"/>
          </a:xfrm>
        </p:spPr>
        <p:txBody>
          <a:bodyPr>
            <a:normAutofit/>
          </a:bodyPr>
          <a:lstStyle/>
          <a:p>
            <a:pPr lvl="0"/>
            <a:r>
              <a:rPr lang="de-DE" sz="2600" dirty="0"/>
              <a:t>1.  </a:t>
            </a:r>
            <a:r>
              <a:rPr lang="zxx-ZZ" sz="2600" dirty="0"/>
              <a:t>Erkenntnisinteresse des Themas</a:t>
            </a:r>
          </a:p>
          <a:p>
            <a:pPr lvl="0"/>
            <a:r>
              <a:rPr lang="de-DE" sz="2600" dirty="0"/>
              <a:t>2.  </a:t>
            </a:r>
            <a:r>
              <a:rPr lang="zxx-ZZ" sz="2600" dirty="0"/>
              <a:t>Der Advance Organizer</a:t>
            </a:r>
          </a:p>
          <a:p>
            <a:pPr lvl="0"/>
            <a:r>
              <a:rPr lang="de-DE" sz="2600" dirty="0"/>
              <a:t>3.  </a:t>
            </a:r>
            <a:r>
              <a:rPr lang="zxx-ZZ" sz="2600" dirty="0"/>
              <a:t>Der aktuelle Kompetenzbegriff und träges</a:t>
            </a:r>
            <a:r>
              <a:rPr lang="de-DE" sz="2600" dirty="0"/>
              <a:t> </a:t>
            </a:r>
            <a:r>
              <a:rPr lang="zxx-ZZ" sz="2600" dirty="0"/>
              <a:t>Wissen</a:t>
            </a:r>
            <a:endParaRPr lang="de-DE" sz="2600" dirty="0"/>
          </a:p>
          <a:p>
            <a:pPr lvl="0"/>
            <a:r>
              <a:rPr lang="de-DE" sz="2600" dirty="0"/>
              <a:t>4.  Die Ampelabfrage</a:t>
            </a:r>
          </a:p>
          <a:p>
            <a:pPr lvl="0"/>
            <a:r>
              <a:rPr lang="de-DE" sz="2600" dirty="0"/>
              <a:t>5.  </a:t>
            </a:r>
            <a:r>
              <a:rPr lang="zxx-ZZ" sz="2600" dirty="0"/>
              <a:t>Die WELL-Methode</a:t>
            </a:r>
          </a:p>
          <a:p>
            <a:pPr lvl="0"/>
            <a:r>
              <a:rPr lang="de-DE" sz="2600" dirty="0"/>
              <a:t>6.  </a:t>
            </a:r>
            <a:r>
              <a:rPr lang="zxx-ZZ" sz="2600" dirty="0"/>
              <a:t>Die Strukturlegetechnik und die Netzwerk-Methode</a:t>
            </a:r>
            <a:endParaRPr lang="de-DE" sz="2600" dirty="0"/>
          </a:p>
          <a:p>
            <a:pPr lvl="0"/>
            <a:r>
              <a:rPr lang="de-DE" sz="2600" dirty="0"/>
              <a:t>7.  Die </a:t>
            </a:r>
            <a:r>
              <a:rPr lang="de-DE" sz="2600" dirty="0" err="1"/>
              <a:t>Webquest</a:t>
            </a:r>
            <a:endParaRPr lang="zxx-ZZ" sz="2600" dirty="0"/>
          </a:p>
          <a:p>
            <a:pPr lvl="0"/>
            <a:r>
              <a:rPr lang="de-DE" sz="2600" dirty="0"/>
              <a:t>8.  </a:t>
            </a:r>
            <a:r>
              <a:rPr lang="zxx-ZZ" sz="2600" dirty="0"/>
              <a:t>Zusammenfassung</a:t>
            </a:r>
          </a:p>
          <a:p>
            <a:pPr lvl="0"/>
            <a:r>
              <a:rPr lang="de-DE" sz="2600" dirty="0"/>
              <a:t>9.  </a:t>
            </a:r>
            <a:r>
              <a:rPr lang="zxx-ZZ" sz="2600" dirty="0"/>
              <a:t>Quellen</a:t>
            </a:r>
          </a:p>
        </p:txBody>
      </p:sp>
      <p:sp>
        <p:nvSpPr>
          <p:cNvPr id="4" name="Foliennummernplatzhalter 3">
            <a:extLst>
              <a:ext uri="{FF2B5EF4-FFF2-40B4-BE49-F238E27FC236}">
                <a16:creationId xmlns:a16="http://schemas.microsoft.com/office/drawing/2014/main" id="{18636407-E9CA-4908-92FB-E762C39E3C52}"/>
              </a:ext>
            </a:extLst>
          </p:cNvPr>
          <p:cNvSpPr>
            <a:spLocks noGrp="1"/>
          </p:cNvSpPr>
          <p:nvPr>
            <p:ph type="sldNum" sz="quarter" idx="8"/>
          </p:nvPr>
        </p:nvSpPr>
        <p:spPr>
          <a:xfrm>
            <a:off x="9515481" y="7157193"/>
            <a:ext cx="565144" cy="402482"/>
          </a:xfrm>
        </p:spPr>
        <p:txBody>
          <a:bodyPr/>
          <a:lstStyle/>
          <a:p>
            <a:pPr lvl="0"/>
            <a:endParaRPr lang="de-DE" sz="1400"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44704F7-FD3C-4886-87C4-F2883D69F4B4}"/>
              </a:ext>
            </a:extLst>
          </p:cNvPr>
          <p:cNvSpPr>
            <a:spLocks noGrp="1"/>
          </p:cNvSpPr>
          <p:nvPr>
            <p:ph type="title"/>
          </p:nvPr>
        </p:nvSpPr>
        <p:spPr/>
        <p:txBody>
          <a:bodyPr>
            <a:noAutofit/>
          </a:bodyPr>
          <a:lstStyle/>
          <a:p>
            <a:r>
              <a:rPr lang="de-DE" sz="5950" b="1" u="sng" dirty="0">
                <a:solidFill>
                  <a:schemeClr val="tx1">
                    <a:lumMod val="75000"/>
                    <a:lumOff val="25000"/>
                  </a:schemeClr>
                </a:solidFill>
              </a:rPr>
              <a:t>Träges Wissen und der aktuelle Kompetenzbegriff</a:t>
            </a:r>
          </a:p>
        </p:txBody>
      </p:sp>
      <p:sp>
        <p:nvSpPr>
          <p:cNvPr id="4" name="Foliennummernplatzhalter 3">
            <a:extLst>
              <a:ext uri="{FF2B5EF4-FFF2-40B4-BE49-F238E27FC236}">
                <a16:creationId xmlns:a16="http://schemas.microsoft.com/office/drawing/2014/main" id="{0EBE5366-7841-4890-B1DC-0EAF45BCF9C4}"/>
              </a:ext>
            </a:extLst>
          </p:cNvPr>
          <p:cNvSpPr>
            <a:spLocks noGrp="1"/>
          </p:cNvSpPr>
          <p:nvPr>
            <p:ph type="sldNum" sz="quarter" idx="8"/>
          </p:nvPr>
        </p:nvSpPr>
        <p:spPr>
          <a:xfrm>
            <a:off x="9491090" y="7157193"/>
            <a:ext cx="565144" cy="402482"/>
          </a:xfrm>
        </p:spPr>
        <p:txBody>
          <a:bodyPr/>
          <a:lstStyle/>
          <a:p>
            <a:pPr lvl="0"/>
            <a:r>
              <a:rPr lang="de-DE" sz="1400" dirty="0">
                <a:solidFill>
                  <a:schemeClr val="tx1">
                    <a:lumMod val="75000"/>
                    <a:lumOff val="25000"/>
                  </a:schemeClr>
                </a:solidFill>
              </a:rPr>
              <a:t>12</a:t>
            </a:r>
          </a:p>
        </p:txBody>
      </p:sp>
      <p:pic>
        <p:nvPicPr>
          <p:cNvPr id="8" name="Grafik 7">
            <a:extLst>
              <a:ext uri="{FF2B5EF4-FFF2-40B4-BE49-F238E27FC236}">
                <a16:creationId xmlns:a16="http://schemas.microsoft.com/office/drawing/2014/main" id="{22565330-798F-4FA3-A2D8-1F559E8897DB}"/>
              </a:ext>
            </a:extLst>
          </p:cNvPr>
          <p:cNvPicPr>
            <a:picLocks noChangeAspect="1"/>
          </p:cNvPicPr>
          <p:nvPr/>
        </p:nvPicPr>
        <p:blipFill>
          <a:blip r:embed="rId2"/>
          <a:stretch>
            <a:fillRect/>
          </a:stretch>
        </p:blipFill>
        <p:spPr>
          <a:xfrm>
            <a:off x="2191707" y="4528428"/>
            <a:ext cx="4454426" cy="2229563"/>
          </a:xfrm>
          <a:prstGeom prst="rect">
            <a:avLst/>
          </a:prstGeom>
          <a:noFill/>
          <a:ln cap="flat">
            <a:noFill/>
          </a:ln>
          <a:effectLst>
            <a:softEdge rad="63500"/>
          </a:effectLst>
        </p:spPr>
      </p:pic>
    </p:spTree>
    <p:extLst>
      <p:ext uri="{BB962C8B-B14F-4D97-AF65-F5344CB8AC3E}">
        <p14:creationId xmlns:p14="http://schemas.microsoft.com/office/powerpoint/2010/main" val="23299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48260-DBA5-4D62-B51E-792CCA7C0E74}"/>
              </a:ext>
            </a:extLst>
          </p:cNvPr>
          <p:cNvSpPr txBox="1">
            <a:spLocks noGrp="1"/>
          </p:cNvSpPr>
          <p:nvPr>
            <p:ph type="title" idx="4294967295"/>
          </p:nvPr>
        </p:nvSpPr>
        <p:spPr>
          <a:xfrm>
            <a:off x="0" y="169858"/>
            <a:ext cx="9072567" cy="1262064"/>
          </a:xfrm>
        </p:spPr>
        <p:txBody>
          <a:bodyPr/>
          <a:lstStyle/>
          <a:p>
            <a:pPr lvl="0"/>
            <a:r>
              <a:rPr lang="zxx-ZZ" b="1" u="sng">
                <a:solidFill>
                  <a:srgbClr val="404040"/>
                </a:solidFill>
              </a:rPr>
              <a:t>Was ist träges Wissen ?</a:t>
            </a:r>
          </a:p>
        </p:txBody>
      </p:sp>
      <p:sp>
        <p:nvSpPr>
          <p:cNvPr id="3" name="Textplatzhalter 2">
            <a:extLst>
              <a:ext uri="{FF2B5EF4-FFF2-40B4-BE49-F238E27FC236}">
                <a16:creationId xmlns:a16="http://schemas.microsoft.com/office/drawing/2014/main" id="{191ECE8E-AF7E-4815-AD75-F96D827ACEED}"/>
              </a:ext>
            </a:extLst>
          </p:cNvPr>
          <p:cNvSpPr txBox="1">
            <a:spLocks noGrp="1"/>
          </p:cNvSpPr>
          <p:nvPr>
            <p:ph type="body" idx="4294967295"/>
          </p:nvPr>
        </p:nvSpPr>
        <p:spPr>
          <a:xfrm>
            <a:off x="0" y="1768477"/>
            <a:ext cx="9072567" cy="4989515"/>
          </a:xfrm>
        </p:spPr>
        <p:txBody>
          <a:bodyPr>
            <a:normAutofit/>
          </a:bodyPr>
          <a:lstStyle/>
          <a:p>
            <a:pPr lvl="0">
              <a:buSzPct val="100000"/>
            </a:pPr>
            <a:r>
              <a:rPr lang="de-DE" sz="2600" dirty="0"/>
              <a:t>Situationsgebunden und fremdgesteuert</a:t>
            </a:r>
          </a:p>
          <a:p>
            <a:pPr lvl="0">
              <a:buSzPct val="100000"/>
            </a:pPr>
            <a:r>
              <a:rPr lang="de-DE" sz="2600" dirty="0"/>
              <a:t>Nur kurzfristiger Erwerb und Nutzung</a:t>
            </a:r>
          </a:p>
          <a:p>
            <a:pPr lvl="0">
              <a:buSzPct val="100000"/>
            </a:pPr>
            <a:r>
              <a:rPr lang="de-DE" sz="2600" dirty="0"/>
              <a:t>Verbindung zu anderen Lernfeldern fehlt</a:t>
            </a:r>
          </a:p>
          <a:p>
            <a:pPr lvl="0">
              <a:buSzPct val="100000"/>
            </a:pPr>
            <a:r>
              <a:rPr lang="de-DE" sz="2600" dirty="0"/>
              <a:t>Diskrepanz zwischen Wissen und Handeln</a:t>
            </a:r>
          </a:p>
        </p:txBody>
      </p:sp>
      <p:pic>
        <p:nvPicPr>
          <p:cNvPr id="4" name="Grafik 3">
            <a:extLst>
              <a:ext uri="{FF2B5EF4-FFF2-40B4-BE49-F238E27FC236}">
                <a16:creationId xmlns:a16="http://schemas.microsoft.com/office/drawing/2014/main" id="{EF8E5A34-013D-482B-AECD-D3A35660A6AC}"/>
              </a:ext>
            </a:extLst>
          </p:cNvPr>
          <p:cNvPicPr>
            <a:picLocks noChangeAspect="1"/>
          </p:cNvPicPr>
          <p:nvPr/>
        </p:nvPicPr>
        <p:blipFill>
          <a:blip r:embed="rId3"/>
          <a:stretch>
            <a:fillRect/>
          </a:stretch>
        </p:blipFill>
        <p:spPr>
          <a:xfrm>
            <a:off x="2191707" y="4528428"/>
            <a:ext cx="4454426" cy="2229563"/>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ABA0E17F-5EA9-49EE-BA80-28FEAD9671FD}"/>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09E26-4F85-4659-A0C8-07372070FCB9}"/>
              </a:ext>
            </a:extLst>
          </p:cNvPr>
          <p:cNvSpPr txBox="1">
            <a:spLocks noGrp="1"/>
          </p:cNvSpPr>
          <p:nvPr>
            <p:ph type="title" idx="4294967295"/>
          </p:nvPr>
        </p:nvSpPr>
        <p:spPr>
          <a:xfrm>
            <a:off x="0" y="301623"/>
            <a:ext cx="9072567" cy="1262064"/>
          </a:xfrm>
        </p:spPr>
        <p:txBody>
          <a:bodyPr/>
          <a:lstStyle/>
          <a:p>
            <a:pPr lvl="0"/>
            <a:r>
              <a:rPr lang="de-DE" b="1" u="sng">
                <a:solidFill>
                  <a:srgbClr val="404040"/>
                </a:solidFill>
              </a:rPr>
              <a:t>Gewollt ist Wissen, dass…</a:t>
            </a:r>
            <a:endParaRPr lang="zxx-ZZ" b="1" u="sng">
              <a:solidFill>
                <a:srgbClr val="404040"/>
              </a:solidFill>
            </a:endParaRPr>
          </a:p>
        </p:txBody>
      </p:sp>
      <p:sp>
        <p:nvSpPr>
          <p:cNvPr id="3" name="Textplatzhalter 2">
            <a:extLst>
              <a:ext uri="{FF2B5EF4-FFF2-40B4-BE49-F238E27FC236}">
                <a16:creationId xmlns:a16="http://schemas.microsoft.com/office/drawing/2014/main" id="{2D162D3E-DAFB-401D-9CBC-14DA247D10F7}"/>
              </a:ext>
            </a:extLst>
          </p:cNvPr>
          <p:cNvSpPr txBox="1">
            <a:spLocks noGrp="1"/>
          </p:cNvSpPr>
          <p:nvPr>
            <p:ph type="body" idx="4294967295"/>
          </p:nvPr>
        </p:nvSpPr>
        <p:spPr>
          <a:xfrm>
            <a:off x="0" y="1768477"/>
            <a:ext cx="9072567" cy="4989515"/>
          </a:xfrm>
        </p:spPr>
        <p:txBody>
          <a:bodyPr>
            <a:normAutofit/>
          </a:bodyPr>
          <a:lstStyle/>
          <a:p>
            <a:pPr lvl="0"/>
            <a:r>
              <a:rPr lang="de-DE" sz="2600" dirty="0"/>
              <a:t>Transferierbar ist</a:t>
            </a:r>
          </a:p>
          <a:p>
            <a:pPr lvl="0"/>
            <a:r>
              <a:rPr lang="de-DE" sz="2600" dirty="0" err="1"/>
              <a:t>Lernergesteuert</a:t>
            </a:r>
            <a:r>
              <a:rPr lang="de-DE" sz="2600" dirty="0"/>
              <a:t> ist</a:t>
            </a:r>
          </a:p>
          <a:p>
            <a:pPr lvl="0"/>
            <a:r>
              <a:rPr lang="de-DE" sz="2600" dirty="0"/>
              <a:t>Eine langfristige Perspektive hat</a:t>
            </a:r>
          </a:p>
          <a:p>
            <a:pPr lvl="0"/>
            <a:r>
              <a:rPr lang="de-DE" sz="2600" dirty="0"/>
              <a:t>Die Vernetzung der Lernfelder und Lerndimensionen ermöglicht</a:t>
            </a:r>
          </a:p>
          <a:p>
            <a:pPr lvl="0"/>
            <a:endParaRPr lang="de-DE" sz="2600" dirty="0"/>
          </a:p>
          <a:p>
            <a:pPr marL="0" lvl="0" indent="0">
              <a:buNone/>
            </a:pPr>
            <a:r>
              <a:rPr lang="de-DE" sz="2600" dirty="0"/>
              <a:t>	</a:t>
            </a:r>
            <a:r>
              <a:rPr lang="de-DE" sz="4400" dirty="0"/>
              <a:t>→</a:t>
            </a:r>
            <a:r>
              <a:rPr lang="de-DE" sz="2600" dirty="0"/>
              <a:t> also Fokus </a:t>
            </a:r>
            <a:r>
              <a:rPr lang="de-DE" sz="2600" b="1" dirty="0"/>
              <a:t>NICHT</a:t>
            </a:r>
            <a:r>
              <a:rPr lang="de-DE" sz="2600" dirty="0"/>
              <a:t> auf was die SuS </a:t>
            </a:r>
            <a:r>
              <a:rPr lang="de-DE" sz="2600" i="1" dirty="0"/>
              <a:t>wissen</a:t>
            </a:r>
            <a:r>
              <a:rPr lang="de-DE" sz="2600" dirty="0"/>
              <a:t> sollen,</a:t>
            </a:r>
          </a:p>
          <a:p>
            <a:pPr marL="0" lvl="0" indent="0">
              <a:buNone/>
            </a:pPr>
            <a:r>
              <a:rPr lang="de-DE" sz="2600" dirty="0"/>
              <a:t>	       sondern auf das, was sie </a:t>
            </a:r>
            <a:r>
              <a:rPr lang="de-DE" sz="2600" b="1" u="sng" dirty="0"/>
              <a:t>können</a:t>
            </a:r>
            <a:r>
              <a:rPr lang="de-DE" sz="2600" dirty="0"/>
              <a:t> sollen !</a:t>
            </a:r>
            <a:endParaRPr lang="zxx-ZZ" sz="2600" dirty="0"/>
          </a:p>
        </p:txBody>
      </p:sp>
      <p:sp>
        <p:nvSpPr>
          <p:cNvPr id="4" name="Foliennummernplatzhalter 3">
            <a:extLst>
              <a:ext uri="{FF2B5EF4-FFF2-40B4-BE49-F238E27FC236}">
                <a16:creationId xmlns:a16="http://schemas.microsoft.com/office/drawing/2014/main" id="{A2F2AD89-14A6-4C1D-A927-4C678E6E165B}"/>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FCECA-72E8-4590-85FA-0812E9D7DF8F}"/>
              </a:ext>
            </a:extLst>
          </p:cNvPr>
          <p:cNvSpPr txBox="1">
            <a:spLocks noGrp="1"/>
          </p:cNvSpPr>
          <p:nvPr>
            <p:ph type="title"/>
          </p:nvPr>
        </p:nvSpPr>
        <p:spPr/>
        <p:txBody>
          <a:bodyPr/>
          <a:lstStyle/>
          <a:p>
            <a:pPr lvl="0"/>
            <a:r>
              <a:rPr lang="de-DE" b="1" u="sng">
                <a:solidFill>
                  <a:srgbClr val="404040"/>
                </a:solidFill>
              </a:rPr>
              <a:t>Aktueller Kompetenzbegriff</a:t>
            </a:r>
          </a:p>
        </p:txBody>
      </p:sp>
      <p:sp>
        <p:nvSpPr>
          <p:cNvPr id="3" name="Inhaltsplatzhalter 2">
            <a:extLst>
              <a:ext uri="{FF2B5EF4-FFF2-40B4-BE49-F238E27FC236}">
                <a16:creationId xmlns:a16="http://schemas.microsoft.com/office/drawing/2014/main" id="{FF474E1E-8B0E-43AB-934C-B838B023D0C2}"/>
              </a:ext>
            </a:extLst>
          </p:cNvPr>
          <p:cNvSpPr txBox="1">
            <a:spLocks noGrp="1"/>
          </p:cNvSpPr>
          <p:nvPr>
            <p:ph idx="1"/>
          </p:nvPr>
        </p:nvSpPr>
        <p:spPr>
          <a:xfrm>
            <a:off x="503998" y="1769034"/>
            <a:ext cx="9071643" cy="5612422"/>
          </a:xfrm>
        </p:spPr>
        <p:txBody>
          <a:bodyPr/>
          <a:lstStyle/>
          <a:p>
            <a:pPr lvl="0"/>
            <a:endParaRPr lang="de-DE" sz="2400" i="1" dirty="0"/>
          </a:p>
          <a:p>
            <a:pPr lvl="0"/>
            <a:r>
              <a:rPr lang="de-DE" sz="2600" i="1" dirty="0"/>
              <a:t>,,Kompetenzen bezeichnen die bei Individuen verfügbaren oder durch sie erlernbaren kognitiven Fähigkeiten und Fertigkeiten, um bestimmte Probleme zu lösen, sowie die damit verbundenen motivationalen, volitionalen und sozialen Bereitschaften, damit die Problemlösungen in variablen Situationen erfolgreich und verantwortungsvoll genutzt werden können“</a:t>
            </a:r>
          </a:p>
          <a:p>
            <a:pPr lvl="0"/>
            <a:endParaRPr lang="de-DE" sz="2400" dirty="0"/>
          </a:p>
          <a:p>
            <a:pPr marL="0" lvl="0" indent="0">
              <a:buNone/>
            </a:pPr>
            <a:r>
              <a:rPr lang="de-DE" sz="2400" dirty="0"/>
              <a:t>    (Weinert; Leistungsmessungen in Schulen; 2001)</a:t>
            </a:r>
          </a:p>
        </p:txBody>
      </p:sp>
      <p:sp>
        <p:nvSpPr>
          <p:cNvPr id="4" name="Foliennummernplatzhalter 3">
            <a:extLst>
              <a:ext uri="{FF2B5EF4-FFF2-40B4-BE49-F238E27FC236}">
                <a16:creationId xmlns:a16="http://schemas.microsoft.com/office/drawing/2014/main" id="{6244BF22-C1E5-4E47-AE36-E9E5F7B0D354}"/>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89B73-E05A-427D-A8D4-98D0A9FDC6A3}"/>
              </a:ext>
            </a:extLst>
          </p:cNvPr>
          <p:cNvSpPr txBox="1">
            <a:spLocks noGrp="1"/>
          </p:cNvSpPr>
          <p:nvPr>
            <p:ph type="title"/>
          </p:nvPr>
        </p:nvSpPr>
        <p:spPr/>
        <p:txBody>
          <a:bodyPr/>
          <a:lstStyle/>
          <a:p>
            <a:pPr lvl="0"/>
            <a:r>
              <a:rPr lang="de-DE" b="1" u="sng">
                <a:solidFill>
                  <a:srgbClr val="404040"/>
                </a:solidFill>
              </a:rPr>
              <a:t>Aktueller Kompetenzbegriff</a:t>
            </a:r>
          </a:p>
        </p:txBody>
      </p:sp>
      <p:sp>
        <p:nvSpPr>
          <p:cNvPr id="3" name="Inhaltsplatzhalter 2">
            <a:extLst>
              <a:ext uri="{FF2B5EF4-FFF2-40B4-BE49-F238E27FC236}">
                <a16:creationId xmlns:a16="http://schemas.microsoft.com/office/drawing/2014/main" id="{2BC1FDD9-EDE7-4DEB-8CFD-99401B76F0D3}"/>
              </a:ext>
            </a:extLst>
          </p:cNvPr>
          <p:cNvSpPr txBox="1">
            <a:spLocks noGrp="1"/>
          </p:cNvSpPr>
          <p:nvPr>
            <p:ph idx="1"/>
          </p:nvPr>
        </p:nvSpPr>
        <p:spPr>
          <a:xfrm>
            <a:off x="503998" y="1769034"/>
            <a:ext cx="9071643" cy="5612422"/>
          </a:xfrm>
        </p:spPr>
        <p:txBody>
          <a:bodyPr/>
          <a:lstStyle/>
          <a:p>
            <a:pPr lvl="0"/>
            <a:endParaRPr lang="de-DE" sz="2400" i="1" dirty="0"/>
          </a:p>
          <a:p>
            <a:pPr lvl="0"/>
            <a:r>
              <a:rPr lang="de-DE" sz="2600" i="1" dirty="0"/>
              <a:t>,,Kompetenzen bezeichnen die bei Individuen verfügbaren oder durch sie erlernbaren </a:t>
            </a:r>
            <a:r>
              <a:rPr lang="de-DE" sz="2600" i="1" dirty="0">
                <a:solidFill>
                  <a:srgbClr val="FF0000"/>
                </a:solidFill>
              </a:rPr>
              <a:t>kognitiven Fähigkeiten</a:t>
            </a:r>
            <a:r>
              <a:rPr lang="de-DE" sz="2600" i="1" dirty="0"/>
              <a:t> und Fertigkeiten, um bestimmte </a:t>
            </a:r>
            <a:r>
              <a:rPr lang="de-DE" sz="2600" i="1" dirty="0">
                <a:solidFill>
                  <a:srgbClr val="FF0000"/>
                </a:solidFill>
              </a:rPr>
              <a:t>Probleme zu lösen</a:t>
            </a:r>
            <a:r>
              <a:rPr lang="de-DE" sz="2600" i="1" dirty="0"/>
              <a:t>, sowie die damit verbundenen motivationalen, volitionalen und sozialen </a:t>
            </a:r>
            <a:r>
              <a:rPr lang="de-DE" sz="2600" i="1" dirty="0">
                <a:solidFill>
                  <a:srgbClr val="FF0000"/>
                </a:solidFill>
              </a:rPr>
              <a:t>Bereitschaften</a:t>
            </a:r>
            <a:r>
              <a:rPr lang="de-DE" sz="2600" i="1" dirty="0"/>
              <a:t>, damit die Problemlösungen in </a:t>
            </a:r>
            <a:r>
              <a:rPr lang="de-DE" sz="2600" i="1" dirty="0">
                <a:solidFill>
                  <a:srgbClr val="FF0000"/>
                </a:solidFill>
              </a:rPr>
              <a:t>variablen Situationen</a:t>
            </a:r>
            <a:r>
              <a:rPr lang="de-DE" sz="2600" i="1" dirty="0"/>
              <a:t> erfolgreich und verantwortungsvoll genutzt werden können“</a:t>
            </a:r>
          </a:p>
          <a:p>
            <a:pPr lvl="0"/>
            <a:endParaRPr lang="de-DE" sz="2400" dirty="0"/>
          </a:p>
          <a:p>
            <a:pPr marL="0" lvl="0" indent="0">
              <a:buNone/>
            </a:pPr>
            <a:r>
              <a:rPr lang="de-DE" sz="2400" dirty="0"/>
              <a:t>    (Weinert; Leistungsmessungen in Schulen; 2001)</a:t>
            </a:r>
          </a:p>
        </p:txBody>
      </p:sp>
      <p:sp>
        <p:nvSpPr>
          <p:cNvPr id="4" name="Foliennummernplatzhalter 3">
            <a:extLst>
              <a:ext uri="{FF2B5EF4-FFF2-40B4-BE49-F238E27FC236}">
                <a16:creationId xmlns:a16="http://schemas.microsoft.com/office/drawing/2014/main" id="{0DBEF009-B0ED-45E5-AD24-FA4CE66699B4}"/>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1B596-3BB9-40EF-BFB8-C207744C8823}"/>
              </a:ext>
            </a:extLst>
          </p:cNvPr>
          <p:cNvSpPr txBox="1">
            <a:spLocks noGrp="1"/>
          </p:cNvSpPr>
          <p:nvPr>
            <p:ph type="title"/>
          </p:nvPr>
        </p:nvSpPr>
        <p:spPr>
          <a:xfrm>
            <a:off x="301084" y="301322"/>
            <a:ext cx="9456231" cy="1262155"/>
          </a:xfrm>
        </p:spPr>
        <p:txBody>
          <a:bodyPr/>
          <a:lstStyle/>
          <a:p>
            <a:pPr lvl="0"/>
            <a:r>
              <a:rPr lang="de-DE" b="1" u="sng">
                <a:solidFill>
                  <a:srgbClr val="404040"/>
                </a:solidFill>
              </a:rPr>
              <a:t>1. Konzeptbezogene Kompetenzen</a:t>
            </a:r>
          </a:p>
        </p:txBody>
      </p:sp>
      <p:sp>
        <p:nvSpPr>
          <p:cNvPr id="3" name="Inhaltsplatzhalter 2">
            <a:extLst>
              <a:ext uri="{FF2B5EF4-FFF2-40B4-BE49-F238E27FC236}">
                <a16:creationId xmlns:a16="http://schemas.microsoft.com/office/drawing/2014/main" id="{63510665-E356-4DEF-9FD6-FAC5EE4A0716}"/>
              </a:ext>
            </a:extLst>
          </p:cNvPr>
          <p:cNvSpPr txBox="1">
            <a:spLocks noGrp="1"/>
          </p:cNvSpPr>
          <p:nvPr>
            <p:ph idx="1"/>
          </p:nvPr>
        </p:nvSpPr>
        <p:spPr>
          <a:xfrm>
            <a:off x="549792" y="1824090"/>
            <a:ext cx="8438503" cy="4277837"/>
          </a:xfrm>
        </p:spPr>
        <p:txBody>
          <a:bodyPr/>
          <a:lstStyle/>
          <a:p>
            <a:pPr lvl="0"/>
            <a:endParaRPr lang="de-DE" sz="2400" dirty="0"/>
          </a:p>
          <a:p>
            <a:pPr lvl="0"/>
            <a:r>
              <a:rPr lang="de-DE" sz="2600" dirty="0"/>
              <a:t>Basis, um biologische Zusammenhänge verstehen zu können</a:t>
            </a:r>
          </a:p>
          <a:p>
            <a:pPr lvl="0"/>
            <a:endParaRPr lang="de-DE" sz="2600" dirty="0"/>
          </a:p>
          <a:p>
            <a:pPr lvl="0"/>
            <a:r>
              <a:rPr lang="de-DE" sz="2600" dirty="0"/>
              <a:t>Beschreiben </a:t>
            </a:r>
            <a:r>
              <a:rPr lang="de-DE" sz="2600" b="1" i="1" dirty="0"/>
              <a:t>Inhalt</a:t>
            </a:r>
            <a:r>
              <a:rPr lang="de-DE" sz="2600" dirty="0"/>
              <a:t>sdimension </a:t>
            </a:r>
          </a:p>
          <a:p>
            <a:pPr marL="0" lvl="0" indent="0">
              <a:buNone/>
            </a:pPr>
            <a:r>
              <a:rPr lang="de-DE" sz="2400" dirty="0"/>
              <a:t>	</a:t>
            </a:r>
            <a:r>
              <a:rPr lang="de-DE" sz="3600" dirty="0"/>
              <a:t>→</a:t>
            </a:r>
            <a:r>
              <a:rPr lang="de-DE" sz="2400" dirty="0"/>
              <a:t> </a:t>
            </a:r>
            <a:r>
              <a:rPr lang="de-DE" sz="2600" dirty="0"/>
              <a:t>Fachwissen</a:t>
            </a:r>
          </a:p>
          <a:p>
            <a:pPr marL="0" lvl="0" indent="0">
              <a:buNone/>
            </a:pPr>
            <a:endParaRPr lang="de-DE" sz="2400" dirty="0"/>
          </a:p>
        </p:txBody>
      </p:sp>
      <p:pic>
        <p:nvPicPr>
          <p:cNvPr id="4" name="Picture 2" descr="Bildergebnis fÃ¼r biologiebuch">
            <a:extLst>
              <a:ext uri="{FF2B5EF4-FFF2-40B4-BE49-F238E27FC236}">
                <a16:creationId xmlns:a16="http://schemas.microsoft.com/office/drawing/2014/main" id="{69AF1006-8B9D-4DE7-B6C7-6DEBE86A91DC}"/>
              </a:ext>
            </a:extLst>
          </p:cNvPr>
          <p:cNvPicPr>
            <a:picLocks noChangeAspect="1"/>
          </p:cNvPicPr>
          <p:nvPr/>
        </p:nvPicPr>
        <p:blipFill>
          <a:blip r:embed="rId2"/>
          <a:srcRect/>
          <a:stretch>
            <a:fillRect/>
          </a:stretch>
        </p:blipFill>
        <p:spPr>
          <a:xfrm>
            <a:off x="6164725" y="3298819"/>
            <a:ext cx="2920054" cy="3959534"/>
          </a:xfrm>
          <a:prstGeom prst="rect">
            <a:avLst/>
          </a:prstGeom>
          <a:noFill/>
          <a:ln cap="flat">
            <a:noFill/>
          </a:ln>
          <a:effectLst>
            <a:softEdge rad="25400"/>
          </a:effectLst>
        </p:spPr>
      </p:pic>
      <p:sp>
        <p:nvSpPr>
          <p:cNvPr id="5" name="Foliennummernplatzhalter 4">
            <a:extLst>
              <a:ext uri="{FF2B5EF4-FFF2-40B4-BE49-F238E27FC236}">
                <a16:creationId xmlns:a16="http://schemas.microsoft.com/office/drawing/2014/main" id="{EBA3DCF5-6F9D-4F71-AD1C-00549222A259}"/>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B1903-4AB4-4A1E-B36C-A11D186DA506}"/>
              </a:ext>
            </a:extLst>
          </p:cNvPr>
          <p:cNvSpPr txBox="1">
            <a:spLocks noGrp="1"/>
          </p:cNvSpPr>
          <p:nvPr>
            <p:ph type="title"/>
          </p:nvPr>
        </p:nvSpPr>
        <p:spPr>
          <a:xfrm>
            <a:off x="278782" y="301322"/>
            <a:ext cx="9500835" cy="1262155"/>
          </a:xfrm>
        </p:spPr>
        <p:txBody>
          <a:bodyPr/>
          <a:lstStyle/>
          <a:p>
            <a:pPr lvl="0"/>
            <a:r>
              <a:rPr lang="de-DE" b="1" u="sng">
                <a:solidFill>
                  <a:srgbClr val="404040"/>
                </a:solidFill>
              </a:rPr>
              <a:t>2. Prozessbezogene Kompetenzen</a:t>
            </a:r>
          </a:p>
        </p:txBody>
      </p:sp>
      <p:sp>
        <p:nvSpPr>
          <p:cNvPr id="3" name="Inhaltsplatzhalter 2">
            <a:extLst>
              <a:ext uri="{FF2B5EF4-FFF2-40B4-BE49-F238E27FC236}">
                <a16:creationId xmlns:a16="http://schemas.microsoft.com/office/drawing/2014/main" id="{2FC390CB-C48B-4261-80B3-11C0EB200E18}"/>
              </a:ext>
            </a:extLst>
          </p:cNvPr>
          <p:cNvSpPr txBox="1">
            <a:spLocks noGrp="1"/>
          </p:cNvSpPr>
          <p:nvPr>
            <p:ph idx="1"/>
          </p:nvPr>
        </p:nvSpPr>
        <p:spPr>
          <a:xfrm>
            <a:off x="672038" y="2381655"/>
            <a:ext cx="9185641" cy="4277837"/>
          </a:xfrm>
        </p:spPr>
        <p:txBody>
          <a:bodyPr/>
          <a:lstStyle/>
          <a:p>
            <a:r>
              <a:rPr lang="de-DE" sz="2600" dirty="0"/>
              <a:t>Beschreiben die </a:t>
            </a:r>
            <a:r>
              <a:rPr lang="de-DE" sz="2600" b="1" i="1" dirty="0"/>
              <a:t>Handlung</a:t>
            </a:r>
            <a:r>
              <a:rPr lang="de-DE" sz="2600" dirty="0"/>
              <a:t>sdimension</a:t>
            </a:r>
          </a:p>
          <a:p>
            <a:pPr marL="0" lvl="0" indent="0">
              <a:buNone/>
            </a:pPr>
            <a:r>
              <a:rPr lang="de-DE" sz="2600" dirty="0"/>
              <a:t>	</a:t>
            </a:r>
            <a:r>
              <a:rPr lang="de-DE" sz="3600" dirty="0"/>
              <a:t>→</a:t>
            </a:r>
            <a:r>
              <a:rPr lang="de-DE" sz="2600" dirty="0"/>
              <a:t> naturwissenschaftliche Denk- und Arbeitsweisen</a:t>
            </a:r>
          </a:p>
          <a:p>
            <a:pPr marL="0" lvl="0" indent="0">
              <a:buNone/>
            </a:pPr>
            <a:r>
              <a:rPr lang="de-DE" sz="2600" dirty="0"/>
              <a:t>	     z.B. Hypothetisch-Deduktives </a:t>
            </a:r>
          </a:p>
          <a:p>
            <a:pPr marL="0" lvl="0" indent="0">
              <a:buNone/>
            </a:pPr>
            <a:r>
              <a:rPr lang="de-DE" sz="2600" dirty="0"/>
              <a:t>		Verfahren</a:t>
            </a:r>
          </a:p>
        </p:txBody>
      </p:sp>
      <p:pic>
        <p:nvPicPr>
          <p:cNvPr id="4" name="Grafik 3">
            <a:extLst>
              <a:ext uri="{FF2B5EF4-FFF2-40B4-BE49-F238E27FC236}">
                <a16:creationId xmlns:a16="http://schemas.microsoft.com/office/drawing/2014/main" id="{AE3EBC13-A49F-48CD-9555-49812B386DE5}"/>
              </a:ext>
            </a:extLst>
          </p:cNvPr>
          <p:cNvPicPr>
            <a:picLocks noChangeAspect="1"/>
          </p:cNvPicPr>
          <p:nvPr/>
        </p:nvPicPr>
        <p:blipFill>
          <a:blip r:embed="rId2"/>
          <a:srcRect l="28760" t="22422" r="27578" b="22705"/>
          <a:stretch>
            <a:fillRect/>
          </a:stretch>
        </p:blipFill>
        <p:spPr>
          <a:xfrm>
            <a:off x="7304053" y="4172818"/>
            <a:ext cx="2553626" cy="3209287"/>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E6F78C45-2FA8-40D0-A0D8-F75EF968B8D0}"/>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8F35498D-C03C-44F3-8A1D-8FE11665CD5A}"/>
              </a:ext>
            </a:extLst>
          </p:cNvPr>
          <p:cNvSpPr txBox="1">
            <a:spLocks noGrp="1"/>
          </p:cNvSpPr>
          <p:nvPr>
            <p:ph type="ctrTitle"/>
          </p:nvPr>
        </p:nvSpPr>
        <p:spPr>
          <a:xfrm>
            <a:off x="-334533" y="1070515"/>
            <a:ext cx="8307662" cy="3071396"/>
          </a:xfrm>
        </p:spPr>
        <p:txBody>
          <a:bodyPr/>
          <a:lstStyle/>
          <a:p>
            <a:pPr lvl="0"/>
            <a:r>
              <a:rPr lang="de-DE" b="1" u="sng" dirty="0">
                <a:solidFill>
                  <a:srgbClr val="404040"/>
                </a:solidFill>
              </a:rPr>
              <a:t>Die Ampelmethode/ Ampelabfrage</a:t>
            </a:r>
          </a:p>
        </p:txBody>
      </p:sp>
      <p:sp>
        <p:nvSpPr>
          <p:cNvPr id="3" name="Untertitel 4">
            <a:extLst>
              <a:ext uri="{FF2B5EF4-FFF2-40B4-BE49-F238E27FC236}">
                <a16:creationId xmlns:a16="http://schemas.microsoft.com/office/drawing/2014/main" id="{2FED72D4-AF6B-4D16-BD69-18A8B0CDCA41}"/>
              </a:ext>
            </a:extLst>
          </p:cNvPr>
          <p:cNvSpPr txBox="1">
            <a:spLocks noGrp="1"/>
          </p:cNvSpPr>
          <p:nvPr>
            <p:ph type="subTitle" idx="1"/>
          </p:nvPr>
        </p:nvSpPr>
        <p:spPr>
          <a:xfrm>
            <a:off x="3657075" y="7219649"/>
            <a:ext cx="6423550" cy="1209129"/>
          </a:xfrm>
        </p:spPr>
        <p:txBody>
          <a:bodyPr>
            <a:normAutofit/>
          </a:bodyPr>
          <a:lstStyle/>
          <a:p>
            <a:r>
              <a:rPr lang="de-DE" sz="1400" dirty="0">
                <a:solidFill>
                  <a:schemeClr val="tx1"/>
                </a:solidFill>
              </a:rPr>
              <a:t>18</a:t>
            </a:r>
          </a:p>
        </p:txBody>
      </p:sp>
      <p:pic>
        <p:nvPicPr>
          <p:cNvPr id="4" name="Grafik 5" descr="Bildergebnis fÃ¼r ampel">
            <a:extLst>
              <a:ext uri="{FF2B5EF4-FFF2-40B4-BE49-F238E27FC236}">
                <a16:creationId xmlns:a16="http://schemas.microsoft.com/office/drawing/2014/main" id="{B98F0923-6E4C-4DB9-859E-89AFFA084635}"/>
              </a:ext>
            </a:extLst>
          </p:cNvPr>
          <p:cNvPicPr>
            <a:picLocks noChangeAspect="1"/>
          </p:cNvPicPr>
          <p:nvPr/>
        </p:nvPicPr>
        <p:blipFill>
          <a:blip r:embed="rId2"/>
          <a:srcRect/>
          <a:stretch>
            <a:fillRect/>
          </a:stretch>
        </p:blipFill>
        <p:spPr>
          <a:xfrm>
            <a:off x="8254096" y="2378080"/>
            <a:ext cx="1645920" cy="4761866"/>
          </a:xfrm>
          <a:prstGeom prst="rect">
            <a:avLst/>
          </a:prstGeom>
          <a:noFill/>
          <a:ln cap="flat">
            <a:noFill/>
          </a:ln>
          <a:effectLst>
            <a:softEdge rad="381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C093C-E51D-4DD1-A326-EBE5A05D7E07}"/>
              </a:ext>
            </a:extLst>
          </p:cNvPr>
          <p:cNvSpPr txBox="1">
            <a:spLocks noGrp="1"/>
          </p:cNvSpPr>
          <p:nvPr>
            <p:ph type="title"/>
          </p:nvPr>
        </p:nvSpPr>
        <p:spPr>
          <a:xfrm>
            <a:off x="503998" y="301322"/>
            <a:ext cx="8405823" cy="1455935"/>
          </a:xfrm>
        </p:spPr>
        <p:txBody>
          <a:bodyPr/>
          <a:lstStyle/>
          <a:p>
            <a:pPr lvl="0"/>
            <a:r>
              <a:rPr lang="de-DE" b="1" u="sng">
                <a:solidFill>
                  <a:srgbClr val="404040"/>
                </a:solidFill>
              </a:rPr>
              <a:t>Die Ampelabfrage/Ampelmethode</a:t>
            </a:r>
          </a:p>
        </p:txBody>
      </p:sp>
      <p:sp>
        <p:nvSpPr>
          <p:cNvPr id="3" name="Inhaltsplatzhalter 2">
            <a:extLst>
              <a:ext uri="{FF2B5EF4-FFF2-40B4-BE49-F238E27FC236}">
                <a16:creationId xmlns:a16="http://schemas.microsoft.com/office/drawing/2014/main" id="{778AF3AB-F4C1-43FA-8CA1-844353D1EE52}"/>
              </a:ext>
            </a:extLst>
          </p:cNvPr>
          <p:cNvSpPr txBox="1">
            <a:spLocks noGrp="1"/>
          </p:cNvSpPr>
          <p:nvPr>
            <p:ph idx="1"/>
          </p:nvPr>
        </p:nvSpPr>
        <p:spPr>
          <a:xfrm>
            <a:off x="503998" y="1769034"/>
            <a:ext cx="9071643" cy="5489316"/>
          </a:xfrm>
        </p:spPr>
        <p:txBody>
          <a:bodyPr/>
          <a:lstStyle/>
          <a:p>
            <a:pPr lvl="0"/>
            <a:endParaRPr lang="de-DE" sz="2400" dirty="0"/>
          </a:p>
          <a:p>
            <a:pPr lvl="0"/>
            <a:r>
              <a:rPr lang="de-DE" sz="2800" b="1" dirty="0"/>
              <a:t>Möglicher Ablauf:</a:t>
            </a:r>
          </a:p>
          <a:p>
            <a:pPr lvl="0"/>
            <a:endParaRPr lang="de-DE" sz="2400" dirty="0"/>
          </a:p>
          <a:p>
            <a:pPr marL="0" lvl="0" indent="0">
              <a:buNone/>
            </a:pPr>
            <a:r>
              <a:rPr lang="de-DE" sz="2600" dirty="0"/>
              <a:t>1.  Frage wird gestellt</a:t>
            </a:r>
          </a:p>
          <a:p>
            <a:pPr marL="0" lvl="0" indent="0">
              <a:buNone/>
            </a:pPr>
            <a:r>
              <a:rPr lang="de-DE" sz="2600" dirty="0"/>
              <a:t>2.  Antwortalternativen werden visualisiert</a:t>
            </a:r>
          </a:p>
          <a:p>
            <a:pPr marL="0" lvl="0" indent="0">
              <a:buNone/>
            </a:pPr>
            <a:r>
              <a:rPr lang="de-DE" sz="2600" dirty="0"/>
              <a:t>(2,5.  Mögliche Vergewisserungsphase)</a:t>
            </a:r>
          </a:p>
          <a:p>
            <a:pPr marL="0" lvl="0" indent="0">
              <a:buNone/>
            </a:pPr>
            <a:r>
              <a:rPr lang="de-DE" sz="2600" dirty="0"/>
              <a:t>3.  Signal zur synchronen Antwort der SuS</a:t>
            </a:r>
          </a:p>
          <a:p>
            <a:pPr marL="0" lvl="0" indent="0">
              <a:buNone/>
            </a:pPr>
            <a:r>
              <a:rPr lang="de-DE" sz="2600" dirty="0"/>
              <a:t>4.  Antwortalternativen werden von SuS begründet</a:t>
            </a:r>
          </a:p>
          <a:p>
            <a:pPr marL="0" lvl="0" indent="0">
              <a:buNone/>
            </a:pPr>
            <a:r>
              <a:rPr lang="de-DE" sz="2600" dirty="0"/>
              <a:t>     und diskutiert</a:t>
            </a:r>
          </a:p>
        </p:txBody>
      </p:sp>
      <p:pic>
        <p:nvPicPr>
          <p:cNvPr id="4" name="Grafik 3" descr="Bildergebnis fÃ¼r ampel">
            <a:extLst>
              <a:ext uri="{FF2B5EF4-FFF2-40B4-BE49-F238E27FC236}">
                <a16:creationId xmlns:a16="http://schemas.microsoft.com/office/drawing/2014/main" id="{70B26843-6596-4134-9D09-8E2DC26623E9}"/>
              </a:ext>
            </a:extLst>
          </p:cNvPr>
          <p:cNvPicPr>
            <a:picLocks noChangeAspect="1"/>
          </p:cNvPicPr>
          <p:nvPr/>
        </p:nvPicPr>
        <p:blipFill>
          <a:blip r:embed="rId2"/>
          <a:srcRect/>
          <a:stretch>
            <a:fillRect/>
          </a:stretch>
        </p:blipFill>
        <p:spPr>
          <a:xfrm>
            <a:off x="8276398" y="2411536"/>
            <a:ext cx="1645920" cy="4761866"/>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4D11458A-4A12-43A3-9824-8956A86F2A27}"/>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2688A-B73F-4F2E-896A-CF12D5F42400}"/>
              </a:ext>
            </a:extLst>
          </p:cNvPr>
          <p:cNvSpPr txBox="1">
            <a:spLocks noGrp="1"/>
          </p:cNvSpPr>
          <p:nvPr>
            <p:ph type="title"/>
          </p:nvPr>
        </p:nvSpPr>
        <p:spPr>
          <a:xfrm>
            <a:off x="672038" y="671974"/>
            <a:ext cx="7457197" cy="1502514"/>
          </a:xfrm>
        </p:spPr>
        <p:txBody>
          <a:bodyPr/>
          <a:lstStyle/>
          <a:p>
            <a:pPr lvl="0"/>
            <a:r>
              <a:rPr lang="de-DE" sz="2800" b="1" u="sng" dirty="0">
                <a:solidFill>
                  <a:srgbClr val="404040"/>
                </a:solidFill>
              </a:rPr>
              <a:t>Frage 1:</a:t>
            </a:r>
            <a:br>
              <a:rPr lang="de-DE" sz="2800" dirty="0">
                <a:solidFill>
                  <a:srgbClr val="404040"/>
                </a:solidFill>
              </a:rPr>
            </a:br>
            <a:r>
              <a:rPr lang="de-DE" sz="2800" dirty="0">
                <a:solidFill>
                  <a:srgbClr val="404040"/>
                </a:solidFill>
              </a:rPr>
              <a:t>Welche der folgenden Aussagen über Evolution trifft am ehesten zu ?</a:t>
            </a:r>
          </a:p>
        </p:txBody>
      </p:sp>
      <p:sp>
        <p:nvSpPr>
          <p:cNvPr id="3" name="Inhaltsplatzhalter 2">
            <a:extLst>
              <a:ext uri="{FF2B5EF4-FFF2-40B4-BE49-F238E27FC236}">
                <a16:creationId xmlns:a16="http://schemas.microsoft.com/office/drawing/2014/main" id="{3E5D1E3E-5685-4B26-8DE8-8D3057D5D6EB}"/>
              </a:ext>
            </a:extLst>
          </p:cNvPr>
          <p:cNvSpPr txBox="1">
            <a:spLocks noGrp="1"/>
          </p:cNvSpPr>
          <p:nvPr>
            <p:ph idx="1"/>
          </p:nvPr>
        </p:nvSpPr>
        <p:spPr>
          <a:xfrm>
            <a:off x="672038" y="2363275"/>
            <a:ext cx="6997912" cy="4277837"/>
          </a:xfrm>
        </p:spPr>
        <p:txBody>
          <a:bodyPr>
            <a:noAutofit/>
          </a:bodyPr>
          <a:lstStyle/>
          <a:p>
            <a:pPr marL="0" lvl="0" indent="0">
              <a:lnSpc>
                <a:spcPct val="90000"/>
              </a:lnSpc>
              <a:buNone/>
            </a:pPr>
            <a:r>
              <a:rPr lang="de-DE" sz="2600" b="1" dirty="0">
                <a:solidFill>
                  <a:srgbClr val="FF0000"/>
                </a:solidFill>
              </a:rPr>
              <a:t>ROT:</a:t>
            </a:r>
            <a:r>
              <a:rPr lang="de-DE" sz="2600" dirty="0"/>
              <a:t>	Der Mensch stammt direkt von heute     	     noch lebenden Affenarten ab.</a:t>
            </a:r>
          </a:p>
          <a:p>
            <a:pPr marL="0" lvl="0" indent="0">
              <a:lnSpc>
                <a:spcPct val="90000"/>
              </a:lnSpc>
              <a:buNone/>
            </a:pPr>
            <a:endParaRPr lang="de-DE" sz="2600" dirty="0"/>
          </a:p>
          <a:p>
            <a:pPr marL="0" lvl="0" indent="0">
              <a:lnSpc>
                <a:spcPct val="90000"/>
              </a:lnSpc>
              <a:buNone/>
            </a:pPr>
            <a:r>
              <a:rPr lang="de-DE" sz="2600" b="1" dirty="0">
                <a:solidFill>
                  <a:srgbClr val="FFC000"/>
                </a:solidFill>
              </a:rPr>
              <a:t>GELB:</a:t>
            </a:r>
            <a:r>
              <a:rPr lang="de-DE" sz="2600" dirty="0"/>
              <a:t>	Selektion und Mutation spielen 	 			tragende Rollen in der Evolution von 			Arten.</a:t>
            </a:r>
          </a:p>
          <a:p>
            <a:pPr marL="0" lvl="0" indent="0">
              <a:lnSpc>
                <a:spcPct val="90000"/>
              </a:lnSpc>
              <a:buNone/>
            </a:pPr>
            <a:endParaRPr lang="de-DE" sz="2600" dirty="0"/>
          </a:p>
          <a:p>
            <a:pPr marL="0" lvl="0" indent="0">
              <a:lnSpc>
                <a:spcPct val="90000"/>
              </a:lnSpc>
              <a:buNone/>
            </a:pPr>
            <a:r>
              <a:rPr lang="de-DE" sz="2600" b="1" dirty="0">
                <a:solidFill>
                  <a:srgbClr val="00B050"/>
                </a:solidFill>
              </a:rPr>
              <a:t>GRÜN:</a:t>
            </a:r>
            <a:r>
              <a:rPr lang="de-DE" sz="2600" dirty="0"/>
              <a:t>	Es heißt Evolutions</a:t>
            </a:r>
            <a:r>
              <a:rPr lang="de-DE" sz="2600" b="1" i="1" dirty="0"/>
              <a:t>theorie</a:t>
            </a:r>
            <a:r>
              <a:rPr lang="de-DE" sz="2600" dirty="0"/>
              <a:t>, weil es 			keine Beweise gibt.</a:t>
            </a:r>
          </a:p>
        </p:txBody>
      </p:sp>
      <p:pic>
        <p:nvPicPr>
          <p:cNvPr id="4" name="Grafik 3" descr="Bildergebnis fÃ¼r ampel">
            <a:extLst>
              <a:ext uri="{FF2B5EF4-FFF2-40B4-BE49-F238E27FC236}">
                <a16:creationId xmlns:a16="http://schemas.microsoft.com/office/drawing/2014/main" id="{EEB2CCBC-269A-48B0-A372-7E37A0B6C1E4}"/>
              </a:ext>
            </a:extLst>
          </p:cNvPr>
          <p:cNvPicPr>
            <a:picLocks noChangeAspect="1"/>
          </p:cNvPicPr>
          <p:nvPr/>
        </p:nvPicPr>
        <p:blipFill>
          <a:blip r:embed="rId2"/>
          <a:srcRect/>
          <a:stretch>
            <a:fillRect/>
          </a:stretch>
        </p:blipFill>
        <p:spPr>
          <a:xfrm>
            <a:off x="7819198" y="2132755"/>
            <a:ext cx="1645920" cy="4761866"/>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6CB902C0-4D5F-4470-8C11-757A7E4773EC}"/>
              </a:ext>
            </a:extLst>
          </p:cNvPr>
          <p:cNvSpPr>
            <a:spLocks noGrp="1"/>
          </p:cNvSpPr>
          <p:nvPr>
            <p:ph type="sldNum" sz="quarter" idx="8"/>
          </p:nvPr>
        </p:nvSpPr>
        <p:spPr>
          <a:xfrm>
            <a:off x="9502241" y="7157193"/>
            <a:ext cx="565144" cy="402482"/>
          </a:xfrm>
        </p:spPr>
        <p:txBody>
          <a:bodyPr/>
          <a:lstStyle/>
          <a:p>
            <a:pPr lvl="0"/>
            <a:r>
              <a:rPr lang="de-DE" sz="1400" dirty="0">
                <a:solidFill>
                  <a:schemeClr val="tx1"/>
                </a:solidFill>
              </a:rPr>
              <a:t>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1026F-2A80-4DEF-A6A1-5644065E00B5}"/>
              </a:ext>
            </a:extLst>
          </p:cNvPr>
          <p:cNvSpPr txBox="1">
            <a:spLocks noGrp="1"/>
          </p:cNvSpPr>
          <p:nvPr>
            <p:ph type="title" idx="4294967295"/>
          </p:nvPr>
        </p:nvSpPr>
        <p:spPr>
          <a:xfrm>
            <a:off x="-769431" y="301623"/>
            <a:ext cx="9072567" cy="1262064"/>
          </a:xfrm>
        </p:spPr>
        <p:txBody>
          <a:bodyPr anchorCtr="1"/>
          <a:lstStyle/>
          <a:p>
            <a:pPr lvl="0"/>
            <a:r>
              <a:rPr lang="zxx-ZZ" b="1" u="sng">
                <a:solidFill>
                  <a:srgbClr val="404040"/>
                </a:solidFill>
              </a:rPr>
              <a:t>Generelles Erken</a:t>
            </a:r>
            <a:r>
              <a:rPr lang="de-DE" b="1" u="sng">
                <a:solidFill>
                  <a:srgbClr val="404040"/>
                </a:solidFill>
              </a:rPr>
              <a:t>n</a:t>
            </a:r>
            <a:r>
              <a:rPr lang="zxx-ZZ" b="1" u="sng">
                <a:solidFill>
                  <a:srgbClr val="404040"/>
                </a:solidFill>
              </a:rPr>
              <a:t>tnisinteresse</a:t>
            </a:r>
          </a:p>
        </p:txBody>
      </p:sp>
      <p:sp>
        <p:nvSpPr>
          <p:cNvPr id="3" name="Textplatzhalter 2">
            <a:extLst>
              <a:ext uri="{FF2B5EF4-FFF2-40B4-BE49-F238E27FC236}">
                <a16:creationId xmlns:a16="http://schemas.microsoft.com/office/drawing/2014/main" id="{6B76DA1D-D64C-4A39-B39B-AD371B21B084}"/>
              </a:ext>
            </a:extLst>
          </p:cNvPr>
          <p:cNvSpPr txBox="1">
            <a:spLocks noGrp="1"/>
          </p:cNvSpPr>
          <p:nvPr>
            <p:ph type="body" idx="4294967295"/>
          </p:nvPr>
        </p:nvSpPr>
        <p:spPr>
          <a:xfrm>
            <a:off x="0" y="1768477"/>
            <a:ext cx="9072567" cy="4989515"/>
          </a:xfrm>
        </p:spPr>
        <p:txBody>
          <a:bodyPr/>
          <a:lstStyle/>
          <a:p>
            <a:pPr lvl="0">
              <a:buSzPct val="45000"/>
            </a:pPr>
            <a:r>
              <a:rPr lang="de-DE" sz="2800" dirty="0">
                <a:latin typeface="Trebuchet MS" pitchFamily="34"/>
                <a:cs typeface="Tahoma" pitchFamily="2"/>
              </a:rPr>
              <a:t>Gute Methoden tragen bei zu:</a:t>
            </a:r>
          </a:p>
          <a:p>
            <a:pPr lvl="1">
              <a:buSzPct val="45000"/>
            </a:pPr>
            <a:endParaRPr lang="de-DE" sz="2180" dirty="0">
              <a:latin typeface="Trebuchet MS" pitchFamily="34"/>
              <a:cs typeface="Tahoma" pitchFamily="2"/>
            </a:endParaRPr>
          </a:p>
          <a:p>
            <a:pPr lvl="1">
              <a:buSzPct val="45000"/>
            </a:pPr>
            <a:r>
              <a:rPr lang="de-DE" sz="2600" dirty="0">
                <a:latin typeface="Trebuchet MS" pitchFamily="34"/>
                <a:cs typeface="Tahoma" pitchFamily="2"/>
              </a:rPr>
              <a:t>Besserem Arbeitsklima</a:t>
            </a:r>
          </a:p>
          <a:p>
            <a:pPr lvl="1">
              <a:buSzPct val="45000"/>
            </a:pPr>
            <a:r>
              <a:rPr lang="de-DE" sz="2600" dirty="0">
                <a:latin typeface="Trebuchet MS" pitchFamily="34"/>
                <a:cs typeface="Tahoma" pitchFamily="2"/>
              </a:rPr>
              <a:t>Mehr (Lern-)Erfolg</a:t>
            </a:r>
          </a:p>
          <a:p>
            <a:pPr lvl="1">
              <a:buSzPct val="45000"/>
            </a:pPr>
            <a:r>
              <a:rPr lang="de-DE" sz="2600" dirty="0">
                <a:latin typeface="Trebuchet MS" pitchFamily="34"/>
                <a:cs typeface="Tahoma" pitchFamily="2"/>
              </a:rPr>
              <a:t>Größerer Beliebtheit</a:t>
            </a:r>
          </a:p>
        </p:txBody>
      </p:sp>
      <p:pic>
        <p:nvPicPr>
          <p:cNvPr id="4" name="Grafik 3">
            <a:extLst>
              <a:ext uri="{FF2B5EF4-FFF2-40B4-BE49-F238E27FC236}">
                <a16:creationId xmlns:a16="http://schemas.microsoft.com/office/drawing/2014/main" id="{2897F8D8-9975-48B1-8129-902DE25EBBB0}"/>
              </a:ext>
            </a:extLst>
          </p:cNvPr>
          <p:cNvPicPr>
            <a:picLocks noChangeAspect="1"/>
          </p:cNvPicPr>
          <p:nvPr/>
        </p:nvPicPr>
        <p:blipFill rotWithShape="1">
          <a:blip r:embed="rId3"/>
          <a:srcRect b="12173"/>
          <a:stretch/>
        </p:blipFill>
        <p:spPr>
          <a:xfrm>
            <a:off x="5225819" y="4403353"/>
            <a:ext cx="4464514" cy="2854699"/>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DB218FD3-CC9D-4125-AE35-E8F129043F46}"/>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F0777-1EA1-4310-83D9-E02F229DFF34}"/>
              </a:ext>
            </a:extLst>
          </p:cNvPr>
          <p:cNvSpPr txBox="1">
            <a:spLocks noGrp="1"/>
          </p:cNvSpPr>
          <p:nvPr>
            <p:ph type="title"/>
          </p:nvPr>
        </p:nvSpPr>
        <p:spPr>
          <a:xfrm>
            <a:off x="672038" y="671974"/>
            <a:ext cx="7947855" cy="1455935"/>
          </a:xfrm>
        </p:spPr>
        <p:txBody>
          <a:bodyPr>
            <a:noAutofit/>
          </a:bodyPr>
          <a:lstStyle/>
          <a:p>
            <a:pPr lvl="0"/>
            <a:r>
              <a:rPr lang="de-DE" sz="2800" b="1" u="sng" dirty="0">
                <a:solidFill>
                  <a:srgbClr val="404040"/>
                </a:solidFill>
              </a:rPr>
              <a:t>Frage 2:</a:t>
            </a:r>
            <a:br>
              <a:rPr lang="de-DE" sz="2800" dirty="0">
                <a:solidFill>
                  <a:srgbClr val="404040"/>
                </a:solidFill>
              </a:rPr>
            </a:br>
            <a:r>
              <a:rPr lang="de-DE" sz="2400" dirty="0">
                <a:solidFill>
                  <a:srgbClr val="404040"/>
                </a:solidFill>
              </a:rPr>
              <a:t>Unser Experiment: Wir schließen einen Regenwurm, eine kleine Pflanze (mit Erde) und ein paar getrocknete Blätter mit genügend Feuchtigkeit für ein paar Tage luftdicht und hitzegeschützt zusammen in einem </a:t>
            </a:r>
            <a:br>
              <a:rPr lang="de-DE" sz="2400" dirty="0">
                <a:solidFill>
                  <a:srgbClr val="404040"/>
                </a:solidFill>
              </a:rPr>
            </a:br>
            <a:r>
              <a:rPr lang="de-DE" sz="2400" dirty="0">
                <a:solidFill>
                  <a:srgbClr val="404040"/>
                </a:solidFill>
              </a:rPr>
              <a:t>Gefäß ein.</a:t>
            </a:r>
            <a:br>
              <a:rPr lang="de-DE" sz="2400" dirty="0">
                <a:solidFill>
                  <a:srgbClr val="404040"/>
                </a:solidFill>
              </a:rPr>
            </a:br>
            <a:endParaRPr lang="de-DE" sz="2400" dirty="0">
              <a:solidFill>
                <a:srgbClr val="404040"/>
              </a:solidFill>
            </a:endParaRPr>
          </a:p>
        </p:txBody>
      </p:sp>
      <p:sp>
        <p:nvSpPr>
          <p:cNvPr id="3" name="Inhaltsplatzhalter 2">
            <a:extLst>
              <a:ext uri="{FF2B5EF4-FFF2-40B4-BE49-F238E27FC236}">
                <a16:creationId xmlns:a16="http://schemas.microsoft.com/office/drawing/2014/main" id="{89085422-3631-4B6F-90F0-7F640F85FF7B}"/>
              </a:ext>
            </a:extLst>
          </p:cNvPr>
          <p:cNvSpPr txBox="1">
            <a:spLocks noGrp="1"/>
          </p:cNvSpPr>
          <p:nvPr>
            <p:ph idx="1"/>
          </p:nvPr>
        </p:nvSpPr>
        <p:spPr>
          <a:xfrm>
            <a:off x="672038" y="3292845"/>
            <a:ext cx="6997912" cy="4277837"/>
          </a:xfrm>
        </p:spPr>
        <p:txBody>
          <a:bodyPr>
            <a:noAutofit/>
          </a:bodyPr>
          <a:lstStyle/>
          <a:p>
            <a:pPr marL="0" lvl="0" indent="0">
              <a:buNone/>
            </a:pPr>
            <a:r>
              <a:rPr lang="de-DE" sz="2600" b="1" dirty="0">
                <a:solidFill>
                  <a:srgbClr val="FF0000"/>
                </a:solidFill>
              </a:rPr>
              <a:t>ROT:</a:t>
            </a:r>
            <a:r>
              <a:rPr lang="de-DE" sz="2600" dirty="0"/>
              <a:t>	Der Regenwurm und die Pflanze 				sterben beide.</a:t>
            </a:r>
          </a:p>
          <a:p>
            <a:pPr marL="0" lvl="0" indent="0">
              <a:buNone/>
            </a:pPr>
            <a:endParaRPr lang="de-DE" sz="2600" dirty="0"/>
          </a:p>
          <a:p>
            <a:pPr marL="0" lvl="0" indent="0">
              <a:buNone/>
            </a:pPr>
            <a:r>
              <a:rPr lang="de-DE" sz="2600" b="1" dirty="0">
                <a:solidFill>
                  <a:srgbClr val="FFC000"/>
                </a:solidFill>
              </a:rPr>
              <a:t>GELB:</a:t>
            </a:r>
            <a:r>
              <a:rPr lang="de-DE" sz="2600" dirty="0"/>
              <a:t>	Entweder der Regenwurm, oder die 			Pflanze stirbt.</a:t>
            </a:r>
          </a:p>
          <a:p>
            <a:pPr marL="0" lvl="0" indent="0">
              <a:buNone/>
            </a:pPr>
            <a:endParaRPr lang="de-DE" sz="2600" dirty="0"/>
          </a:p>
          <a:p>
            <a:pPr marL="0" lvl="0" indent="0">
              <a:buNone/>
            </a:pPr>
            <a:r>
              <a:rPr lang="de-DE" sz="2600" b="1" dirty="0">
                <a:solidFill>
                  <a:srgbClr val="00B050"/>
                </a:solidFill>
              </a:rPr>
              <a:t>GRÜN:</a:t>
            </a:r>
            <a:r>
              <a:rPr lang="de-DE" sz="2600" dirty="0"/>
              <a:t>	Sowohl Regenwurm als auch Pflanze 			überleben.</a:t>
            </a:r>
          </a:p>
        </p:txBody>
      </p:sp>
      <p:pic>
        <p:nvPicPr>
          <p:cNvPr id="4" name="Grafik 3" descr="Bildergebnis fÃ¼r ampel">
            <a:extLst>
              <a:ext uri="{FF2B5EF4-FFF2-40B4-BE49-F238E27FC236}">
                <a16:creationId xmlns:a16="http://schemas.microsoft.com/office/drawing/2014/main" id="{A051DAB9-F8AE-4EDA-8FA0-0C8FF6498F62}"/>
              </a:ext>
            </a:extLst>
          </p:cNvPr>
          <p:cNvPicPr>
            <a:picLocks noChangeAspect="1"/>
          </p:cNvPicPr>
          <p:nvPr/>
        </p:nvPicPr>
        <p:blipFill>
          <a:blip r:embed="rId2"/>
          <a:srcRect/>
          <a:stretch>
            <a:fillRect/>
          </a:stretch>
        </p:blipFill>
        <p:spPr>
          <a:xfrm>
            <a:off x="7819198" y="2110453"/>
            <a:ext cx="1645920" cy="4761866"/>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6946CBEA-3E8F-4323-B397-C1A45B58BEC6}"/>
              </a:ext>
            </a:extLst>
          </p:cNvPr>
          <p:cNvSpPr>
            <a:spLocks noGrp="1"/>
          </p:cNvSpPr>
          <p:nvPr>
            <p:ph type="sldNum" sz="quarter" idx="8"/>
          </p:nvPr>
        </p:nvSpPr>
        <p:spPr>
          <a:xfrm>
            <a:off x="9515481" y="7164592"/>
            <a:ext cx="565144" cy="402482"/>
          </a:xfrm>
        </p:spPr>
        <p:txBody>
          <a:bodyPr/>
          <a:lstStyle/>
          <a:p>
            <a:pPr lvl="0"/>
            <a:r>
              <a:rPr lang="de-DE" sz="1400" dirty="0">
                <a:solidFill>
                  <a:schemeClr val="tx1"/>
                </a:solidFill>
              </a:rPr>
              <a:t>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BEF81-6EB4-4093-99C5-E1F6E803F39C}"/>
              </a:ext>
            </a:extLst>
          </p:cNvPr>
          <p:cNvSpPr txBox="1">
            <a:spLocks noGrp="1"/>
          </p:cNvSpPr>
          <p:nvPr>
            <p:ph type="title"/>
          </p:nvPr>
        </p:nvSpPr>
        <p:spPr/>
        <p:txBody>
          <a:bodyPr/>
          <a:lstStyle/>
          <a:p>
            <a:pPr lvl="0"/>
            <a:r>
              <a:rPr lang="de-DE" sz="2800" b="1" u="sng">
                <a:solidFill>
                  <a:srgbClr val="404040"/>
                </a:solidFill>
              </a:rPr>
              <a:t>Frage 3: </a:t>
            </a:r>
            <a:br>
              <a:rPr lang="de-DE" sz="2800">
                <a:solidFill>
                  <a:srgbClr val="404040"/>
                </a:solidFill>
              </a:rPr>
            </a:br>
            <a:r>
              <a:rPr lang="de-DE" sz="2800">
                <a:solidFill>
                  <a:srgbClr val="404040"/>
                </a:solidFill>
              </a:rPr>
              <a:t>Genetic-Engineering erlaubt es uns Designer-Haustiere zu entwickeln…</a:t>
            </a:r>
          </a:p>
        </p:txBody>
      </p:sp>
      <p:sp>
        <p:nvSpPr>
          <p:cNvPr id="3" name="Inhaltsplatzhalter 2">
            <a:extLst>
              <a:ext uri="{FF2B5EF4-FFF2-40B4-BE49-F238E27FC236}">
                <a16:creationId xmlns:a16="http://schemas.microsoft.com/office/drawing/2014/main" id="{3B005F78-E025-4A63-969E-5AF3D9CECC36}"/>
              </a:ext>
            </a:extLst>
          </p:cNvPr>
          <p:cNvSpPr txBox="1">
            <a:spLocks noGrp="1"/>
          </p:cNvSpPr>
          <p:nvPr>
            <p:ph idx="1"/>
          </p:nvPr>
        </p:nvSpPr>
        <p:spPr>
          <a:xfrm>
            <a:off x="672038" y="2127909"/>
            <a:ext cx="6997912" cy="4277837"/>
          </a:xfrm>
        </p:spPr>
        <p:txBody>
          <a:bodyPr>
            <a:noAutofit/>
          </a:bodyPr>
          <a:lstStyle/>
          <a:p>
            <a:pPr marL="0" lvl="0" indent="0">
              <a:buNone/>
            </a:pPr>
            <a:r>
              <a:rPr lang="de-DE" sz="2600" b="1" dirty="0">
                <a:solidFill>
                  <a:srgbClr val="FF0000"/>
                </a:solidFill>
              </a:rPr>
              <a:t>ROT:</a:t>
            </a:r>
            <a:r>
              <a:rPr lang="de-DE" sz="2600" b="1" dirty="0"/>
              <a:t>	</a:t>
            </a:r>
            <a:r>
              <a:rPr lang="de-DE" sz="2600" dirty="0"/>
              <a:t>Das ist eine gute Idee, damit wir 				endlich echte Einhörner haben !</a:t>
            </a:r>
          </a:p>
          <a:p>
            <a:pPr marL="0" lvl="0" indent="0">
              <a:buNone/>
            </a:pPr>
            <a:endParaRPr lang="de-DE" sz="2600" dirty="0"/>
          </a:p>
          <a:p>
            <a:pPr marL="0" lvl="0" indent="0">
              <a:buNone/>
            </a:pPr>
            <a:r>
              <a:rPr lang="de-DE" sz="2600" b="1" dirty="0">
                <a:solidFill>
                  <a:srgbClr val="FFC000"/>
                </a:solidFill>
              </a:rPr>
              <a:t>GELB:</a:t>
            </a:r>
            <a:r>
              <a:rPr lang="de-DE" sz="2600" dirty="0"/>
              <a:t>	Man sollte vorsichtig damit umgehen 			und mögliche Risiken und Gefahren 			abschätzen und diese Technologie für 		manche Fälle erlauben.</a:t>
            </a:r>
          </a:p>
          <a:p>
            <a:pPr marL="0" lvl="0" indent="0">
              <a:buNone/>
            </a:pPr>
            <a:endParaRPr lang="de-DE" sz="2600" dirty="0"/>
          </a:p>
          <a:p>
            <a:pPr marL="0" lvl="0" indent="0">
              <a:buNone/>
            </a:pPr>
            <a:r>
              <a:rPr lang="de-DE" sz="2600" b="1" dirty="0">
                <a:solidFill>
                  <a:srgbClr val="00B050"/>
                </a:solidFill>
              </a:rPr>
              <a:t>GRÜN:</a:t>
            </a:r>
            <a:r>
              <a:rPr lang="de-DE" sz="2600" dirty="0"/>
              <a:t>	Diese Technologie sollte man auf 				keinen Fall für Designer-Haustiere 			nutzen.</a:t>
            </a:r>
          </a:p>
        </p:txBody>
      </p:sp>
      <p:pic>
        <p:nvPicPr>
          <p:cNvPr id="4" name="Grafik 3" descr="Bildergebnis fÃ¼r ampel">
            <a:extLst>
              <a:ext uri="{FF2B5EF4-FFF2-40B4-BE49-F238E27FC236}">
                <a16:creationId xmlns:a16="http://schemas.microsoft.com/office/drawing/2014/main" id="{AEEC6D43-7200-4D6F-B751-9074E49137E0}"/>
              </a:ext>
            </a:extLst>
          </p:cNvPr>
          <p:cNvPicPr>
            <a:picLocks noChangeAspect="1"/>
          </p:cNvPicPr>
          <p:nvPr/>
        </p:nvPicPr>
        <p:blipFill>
          <a:blip r:embed="rId2"/>
          <a:srcRect/>
          <a:stretch>
            <a:fillRect/>
          </a:stretch>
        </p:blipFill>
        <p:spPr>
          <a:xfrm>
            <a:off x="7819198" y="2132755"/>
            <a:ext cx="1645920" cy="4761866"/>
          </a:xfrm>
          <a:prstGeom prst="rect">
            <a:avLst/>
          </a:prstGeom>
          <a:noFill/>
          <a:ln cap="flat">
            <a:noFill/>
          </a:ln>
          <a:effectLst>
            <a:softEdge rad="38100"/>
          </a:effectLst>
        </p:spPr>
      </p:pic>
      <p:pic>
        <p:nvPicPr>
          <p:cNvPr id="5" name="Grafik 4">
            <a:extLst>
              <a:ext uri="{FF2B5EF4-FFF2-40B4-BE49-F238E27FC236}">
                <a16:creationId xmlns:a16="http://schemas.microsoft.com/office/drawing/2014/main" id="{DEA9FA82-967D-417F-8F43-AB7DCE481F17}"/>
              </a:ext>
            </a:extLst>
          </p:cNvPr>
          <p:cNvPicPr>
            <a:picLocks noChangeAspect="1"/>
          </p:cNvPicPr>
          <p:nvPr/>
        </p:nvPicPr>
        <p:blipFill>
          <a:blip r:embed="rId3">
            <a:alphaModFix amt="82000"/>
          </a:blip>
          <a:stretch>
            <a:fillRect/>
          </a:stretch>
        </p:blipFill>
        <p:spPr>
          <a:xfrm rot="643787">
            <a:off x="8418230" y="2809721"/>
            <a:ext cx="447854" cy="462329"/>
          </a:xfrm>
          <a:prstGeom prst="rect">
            <a:avLst/>
          </a:prstGeom>
          <a:noFill/>
          <a:ln cap="flat">
            <a:noFill/>
          </a:ln>
        </p:spPr>
      </p:pic>
      <p:sp>
        <p:nvSpPr>
          <p:cNvPr id="6" name="Foliennummernplatzhalter 5">
            <a:extLst>
              <a:ext uri="{FF2B5EF4-FFF2-40B4-BE49-F238E27FC236}">
                <a16:creationId xmlns:a16="http://schemas.microsoft.com/office/drawing/2014/main" id="{9420ED26-21BA-4214-B522-DD835F1E4745}"/>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57D55CD-5483-47D5-8E13-63F5AA795CB0}"/>
              </a:ext>
            </a:extLst>
          </p:cNvPr>
          <p:cNvPicPr>
            <a:picLocks noChangeAspect="1"/>
          </p:cNvPicPr>
          <p:nvPr/>
        </p:nvPicPr>
        <p:blipFill>
          <a:blip r:embed="rId2"/>
          <a:stretch>
            <a:fillRect/>
          </a:stretch>
        </p:blipFill>
        <p:spPr>
          <a:xfrm>
            <a:off x="6972666" y="3494627"/>
            <a:ext cx="2885012" cy="3874278"/>
          </a:xfrm>
          <a:prstGeom prst="rect">
            <a:avLst/>
          </a:prstGeom>
          <a:effectLst>
            <a:softEdge rad="38100"/>
          </a:effectLst>
        </p:spPr>
      </p:pic>
      <p:sp>
        <p:nvSpPr>
          <p:cNvPr id="2" name="Titel 1">
            <a:extLst>
              <a:ext uri="{FF2B5EF4-FFF2-40B4-BE49-F238E27FC236}">
                <a16:creationId xmlns:a16="http://schemas.microsoft.com/office/drawing/2014/main" id="{9A95155C-CE0F-48A2-AF54-B86F71E8189C}"/>
              </a:ext>
            </a:extLst>
          </p:cNvPr>
          <p:cNvSpPr txBox="1">
            <a:spLocks noGrp="1"/>
          </p:cNvSpPr>
          <p:nvPr>
            <p:ph type="title"/>
          </p:nvPr>
        </p:nvSpPr>
        <p:spPr/>
        <p:txBody>
          <a:bodyPr/>
          <a:lstStyle/>
          <a:p>
            <a:pPr lvl="0"/>
            <a:r>
              <a:rPr lang="de-DE" b="1" u="sng">
                <a:solidFill>
                  <a:srgbClr val="404040"/>
                </a:solidFill>
              </a:rPr>
              <a:t>Ihr seid an der Reihe !</a:t>
            </a:r>
            <a:endParaRPr lang="de-DE"/>
          </a:p>
        </p:txBody>
      </p:sp>
      <p:sp>
        <p:nvSpPr>
          <p:cNvPr id="3" name="Inhaltsplatzhalter 2">
            <a:extLst>
              <a:ext uri="{FF2B5EF4-FFF2-40B4-BE49-F238E27FC236}">
                <a16:creationId xmlns:a16="http://schemas.microsoft.com/office/drawing/2014/main" id="{D82B2E21-1F89-4AB5-A759-F2CE532D877C}"/>
              </a:ext>
            </a:extLst>
          </p:cNvPr>
          <p:cNvSpPr txBox="1">
            <a:spLocks noGrp="1"/>
          </p:cNvSpPr>
          <p:nvPr>
            <p:ph idx="1"/>
          </p:nvPr>
        </p:nvSpPr>
        <p:spPr/>
        <p:txBody>
          <a:bodyPr/>
          <a:lstStyle/>
          <a:p>
            <a:pPr lvl="0"/>
            <a:r>
              <a:rPr lang="de-DE" sz="2600" dirty="0"/>
              <a:t>Erörtert das didaktische Potenzial der Ampelmethode in Einzelarbeit. </a:t>
            </a:r>
          </a:p>
          <a:p>
            <a:pPr lvl="0"/>
            <a:r>
              <a:rPr lang="de-DE" sz="2600" dirty="0"/>
              <a:t>Ihr habt ca. </a:t>
            </a:r>
            <a:r>
              <a:rPr lang="de-DE" sz="2600" dirty="0">
                <a:solidFill>
                  <a:srgbClr val="FF0000"/>
                </a:solidFill>
              </a:rPr>
              <a:t>3 Minuten </a:t>
            </a:r>
            <a:r>
              <a:rPr lang="de-DE" sz="2600" dirty="0"/>
              <a:t>Zeit dafür.</a:t>
            </a:r>
          </a:p>
          <a:p>
            <a:pPr lvl="0"/>
            <a:r>
              <a:rPr lang="de-DE" sz="2600" dirty="0"/>
              <a:t>Anschließend werden wir eure Ergebnisse im Plenum besprechen.</a:t>
            </a:r>
          </a:p>
          <a:p>
            <a:pPr lvl="0"/>
            <a:endParaRPr lang="de-DE" dirty="0"/>
          </a:p>
        </p:txBody>
      </p:sp>
      <p:sp>
        <p:nvSpPr>
          <p:cNvPr id="5" name="Foliennummernplatzhalter 4">
            <a:extLst>
              <a:ext uri="{FF2B5EF4-FFF2-40B4-BE49-F238E27FC236}">
                <a16:creationId xmlns:a16="http://schemas.microsoft.com/office/drawing/2014/main" id="{E46E520E-7A5F-4895-BC2D-4391AECEA133}"/>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25C9C-D265-45C5-A6C5-262FD3E0CAD9}"/>
              </a:ext>
            </a:extLst>
          </p:cNvPr>
          <p:cNvSpPr txBox="1">
            <a:spLocks noGrp="1"/>
          </p:cNvSpPr>
          <p:nvPr>
            <p:ph type="title"/>
          </p:nvPr>
        </p:nvSpPr>
        <p:spPr/>
        <p:txBody>
          <a:bodyPr/>
          <a:lstStyle/>
          <a:p>
            <a:pPr lvl="0"/>
            <a:r>
              <a:rPr lang="de-DE" b="1" u="sng">
                <a:solidFill>
                  <a:srgbClr val="404040"/>
                </a:solidFill>
              </a:rPr>
              <a:t>Ampelmethode</a:t>
            </a:r>
            <a:br>
              <a:rPr lang="de-DE" b="1" u="sng">
                <a:solidFill>
                  <a:srgbClr val="404040"/>
                </a:solidFill>
              </a:rPr>
            </a:br>
            <a:r>
              <a:rPr lang="de-DE" b="1" u="sng">
                <a:solidFill>
                  <a:srgbClr val="404040"/>
                </a:solidFill>
              </a:rPr>
              <a:t>-Didaktisches Potenzial-</a:t>
            </a:r>
          </a:p>
        </p:txBody>
      </p:sp>
      <p:sp>
        <p:nvSpPr>
          <p:cNvPr id="3" name="Inhaltsplatzhalter 2">
            <a:extLst>
              <a:ext uri="{FF2B5EF4-FFF2-40B4-BE49-F238E27FC236}">
                <a16:creationId xmlns:a16="http://schemas.microsoft.com/office/drawing/2014/main" id="{5FDB4783-DF71-4580-A4FB-3235BFC4B64C}"/>
              </a:ext>
            </a:extLst>
          </p:cNvPr>
          <p:cNvSpPr txBox="1">
            <a:spLocks noGrp="1"/>
          </p:cNvSpPr>
          <p:nvPr>
            <p:ph idx="1"/>
          </p:nvPr>
        </p:nvSpPr>
        <p:spPr>
          <a:xfrm>
            <a:off x="672038" y="2381655"/>
            <a:ext cx="6997912" cy="5067357"/>
          </a:xfrm>
        </p:spPr>
        <p:txBody>
          <a:bodyPr>
            <a:normAutofit fontScale="92500" lnSpcReduction="20000"/>
          </a:bodyPr>
          <a:lstStyle/>
          <a:p>
            <a:pPr lvl="0"/>
            <a:r>
              <a:rPr lang="de-DE" sz="2800" dirty="0"/>
              <a:t>Nutzbar in jeder Altersstufe</a:t>
            </a:r>
          </a:p>
          <a:p>
            <a:pPr lvl="0"/>
            <a:r>
              <a:rPr lang="de-DE" sz="2800" dirty="0"/>
              <a:t>Simpel aber effektiv</a:t>
            </a:r>
          </a:p>
          <a:p>
            <a:pPr lvl="0"/>
            <a:r>
              <a:rPr lang="de-DE" sz="2800" dirty="0"/>
              <a:t>Zeiteffizientes</a:t>
            </a:r>
          </a:p>
          <a:p>
            <a:pPr lvl="0"/>
            <a:r>
              <a:rPr lang="de-DE" sz="2800" dirty="0"/>
              <a:t>Alle SuS sind (gleichzeitig) involviert</a:t>
            </a:r>
          </a:p>
          <a:p>
            <a:pPr lvl="0"/>
            <a:r>
              <a:rPr lang="de-DE" sz="2800" dirty="0"/>
              <a:t>Relativ ,,spaßige“ Methode</a:t>
            </a:r>
          </a:p>
          <a:p>
            <a:pPr lvl="0"/>
            <a:r>
              <a:rPr lang="de-DE" sz="2800" dirty="0"/>
              <a:t>Vielseitige Anwendungsmöglichkeiten:</a:t>
            </a:r>
          </a:p>
          <a:p>
            <a:pPr marL="0" lvl="0" indent="0">
              <a:buNone/>
            </a:pPr>
            <a:r>
              <a:rPr lang="de-DE" sz="2800" dirty="0"/>
              <a:t>	-Art der Lernkontrolle </a:t>
            </a:r>
          </a:p>
          <a:p>
            <a:pPr marL="0" lvl="0" indent="0">
              <a:buNone/>
            </a:pPr>
            <a:r>
              <a:rPr lang="de-DE" sz="2800" dirty="0"/>
              <a:t>	-Hypothesenbildung </a:t>
            </a:r>
          </a:p>
          <a:p>
            <a:pPr marL="0" lvl="0" indent="0">
              <a:buNone/>
            </a:pPr>
            <a:r>
              <a:rPr lang="de-DE" sz="2800" dirty="0"/>
              <a:t>	-Sichtbarmachen von Entscheidungen</a:t>
            </a:r>
          </a:p>
          <a:p>
            <a:pPr marL="0" lvl="0" indent="0">
              <a:buNone/>
            </a:pPr>
            <a:r>
              <a:rPr lang="de-DE" sz="2800" dirty="0"/>
              <a:t>	-Feedback</a:t>
            </a:r>
          </a:p>
          <a:p>
            <a:pPr marL="0" lvl="0" indent="0">
              <a:buNone/>
            </a:pPr>
            <a:r>
              <a:rPr lang="de-DE" sz="2800" dirty="0"/>
              <a:t>	-Variante der Szene-Stopp-Reaktion </a:t>
            </a:r>
          </a:p>
          <a:p>
            <a:pPr lvl="0"/>
            <a:endParaRPr lang="de-DE" dirty="0"/>
          </a:p>
          <a:p>
            <a:pPr lvl="0"/>
            <a:endParaRPr lang="de-DE" dirty="0"/>
          </a:p>
          <a:p>
            <a:pPr lvl="0"/>
            <a:endParaRPr lang="de-DE" dirty="0"/>
          </a:p>
        </p:txBody>
      </p:sp>
      <p:pic>
        <p:nvPicPr>
          <p:cNvPr id="4" name="Grafik 3" descr="Bildergebnis fÃ¼r ampel">
            <a:extLst>
              <a:ext uri="{FF2B5EF4-FFF2-40B4-BE49-F238E27FC236}">
                <a16:creationId xmlns:a16="http://schemas.microsoft.com/office/drawing/2014/main" id="{71567A8F-55DE-40A9-8B99-BAB341FA769F}"/>
              </a:ext>
            </a:extLst>
          </p:cNvPr>
          <p:cNvPicPr>
            <a:picLocks noChangeAspect="1"/>
          </p:cNvPicPr>
          <p:nvPr/>
        </p:nvPicPr>
        <p:blipFill>
          <a:blip r:embed="rId2"/>
          <a:srcRect/>
          <a:stretch>
            <a:fillRect/>
          </a:stretch>
        </p:blipFill>
        <p:spPr>
          <a:xfrm>
            <a:off x="7819198" y="2132755"/>
            <a:ext cx="1645920" cy="4761866"/>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2A784794-7ED6-4196-A451-0F2B34EBD9C1}"/>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F084C-BC47-4010-BEA2-3E6BEAAB5061}"/>
              </a:ext>
            </a:extLst>
          </p:cNvPr>
          <p:cNvSpPr txBox="1">
            <a:spLocks noGrp="1"/>
          </p:cNvSpPr>
          <p:nvPr>
            <p:ph type="title"/>
          </p:nvPr>
        </p:nvSpPr>
        <p:spPr>
          <a:xfrm>
            <a:off x="672038" y="671974"/>
            <a:ext cx="7825188" cy="1455935"/>
          </a:xfrm>
        </p:spPr>
        <p:txBody>
          <a:bodyPr/>
          <a:lstStyle/>
          <a:p>
            <a:pPr lvl="0"/>
            <a:r>
              <a:rPr lang="de-DE" sz="4000" b="1" u="sng">
                <a:solidFill>
                  <a:srgbClr val="404040"/>
                </a:solidFill>
              </a:rPr>
              <a:t>We</a:t>
            </a:r>
            <a:r>
              <a:rPr lang="de-DE" sz="3600" u="sng">
                <a:solidFill>
                  <a:srgbClr val="404040"/>
                </a:solidFill>
              </a:rPr>
              <a:t>chselseitiges </a:t>
            </a:r>
            <a:r>
              <a:rPr lang="de-DE" sz="4000" b="1" u="sng">
                <a:solidFill>
                  <a:srgbClr val="404040"/>
                </a:solidFill>
              </a:rPr>
              <a:t>L</a:t>
            </a:r>
            <a:r>
              <a:rPr lang="de-DE" sz="3600" u="sng">
                <a:solidFill>
                  <a:srgbClr val="404040"/>
                </a:solidFill>
              </a:rPr>
              <a:t>ehren und </a:t>
            </a:r>
            <a:r>
              <a:rPr lang="de-DE" sz="4000" b="1" u="sng">
                <a:solidFill>
                  <a:srgbClr val="404040"/>
                </a:solidFill>
              </a:rPr>
              <a:t>L</a:t>
            </a:r>
            <a:r>
              <a:rPr lang="de-DE" sz="3600" u="sng">
                <a:solidFill>
                  <a:srgbClr val="404040"/>
                </a:solidFill>
              </a:rPr>
              <a:t>ernen</a:t>
            </a:r>
            <a:br>
              <a:rPr lang="de-DE" sz="3600" u="sng">
                <a:solidFill>
                  <a:srgbClr val="404040"/>
                </a:solidFill>
              </a:rPr>
            </a:br>
            <a:endParaRPr lang="de-DE" sz="3600" u="sng">
              <a:solidFill>
                <a:srgbClr val="404040"/>
              </a:solidFill>
            </a:endParaRPr>
          </a:p>
        </p:txBody>
      </p:sp>
      <p:sp>
        <p:nvSpPr>
          <p:cNvPr id="3" name="Inhaltsplatzhalter 2">
            <a:extLst>
              <a:ext uri="{FF2B5EF4-FFF2-40B4-BE49-F238E27FC236}">
                <a16:creationId xmlns:a16="http://schemas.microsoft.com/office/drawing/2014/main" id="{8EE7690D-7563-49A1-948F-0A704524FD2C}"/>
              </a:ext>
            </a:extLst>
          </p:cNvPr>
          <p:cNvSpPr txBox="1">
            <a:spLocks noGrp="1"/>
          </p:cNvSpPr>
          <p:nvPr>
            <p:ph idx="1"/>
          </p:nvPr>
        </p:nvSpPr>
        <p:spPr>
          <a:xfrm>
            <a:off x="672038" y="2381655"/>
            <a:ext cx="7457206" cy="4277837"/>
          </a:xfrm>
        </p:spPr>
        <p:txBody>
          <a:bodyPr/>
          <a:lstStyle/>
          <a:p>
            <a:pPr lvl="0"/>
            <a:endParaRPr lang="de-DE"/>
          </a:p>
          <a:p>
            <a:pPr lvl="0" algn="ctr"/>
            <a:endParaRPr lang="de-DE"/>
          </a:p>
          <a:p>
            <a:pPr lvl="0" algn="ctr"/>
            <a:r>
              <a:rPr lang="de-DE" sz="5950" b="1" u="sng"/>
              <a:t>Die WELL-Methode</a:t>
            </a:r>
          </a:p>
        </p:txBody>
      </p:sp>
      <p:sp>
        <p:nvSpPr>
          <p:cNvPr id="4" name="Foliennummernplatzhalter 3">
            <a:extLst>
              <a:ext uri="{FF2B5EF4-FFF2-40B4-BE49-F238E27FC236}">
                <a16:creationId xmlns:a16="http://schemas.microsoft.com/office/drawing/2014/main" id="{8A4F31CE-DB7B-4B81-8FEA-77B1A6E53041}"/>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25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993AC-60EB-4BF1-B817-CFB393E0E3B9}"/>
              </a:ext>
            </a:extLst>
          </p:cNvPr>
          <p:cNvSpPr txBox="1">
            <a:spLocks noGrp="1"/>
          </p:cNvSpPr>
          <p:nvPr>
            <p:ph type="title"/>
          </p:nvPr>
        </p:nvSpPr>
        <p:spPr/>
        <p:txBody>
          <a:bodyPr/>
          <a:lstStyle/>
          <a:p>
            <a:pPr lvl="0"/>
            <a:r>
              <a:rPr lang="de-DE" b="1" u="sng">
                <a:solidFill>
                  <a:srgbClr val="404040"/>
                </a:solidFill>
              </a:rPr>
              <a:t>Grundprinzip der </a:t>
            </a:r>
            <a:br>
              <a:rPr lang="de-DE" b="1" u="sng">
                <a:solidFill>
                  <a:srgbClr val="404040"/>
                </a:solidFill>
              </a:rPr>
            </a:br>
            <a:r>
              <a:rPr lang="de-DE" b="1" u="sng">
                <a:solidFill>
                  <a:srgbClr val="404040"/>
                </a:solidFill>
              </a:rPr>
              <a:t>WELL-Methode</a:t>
            </a:r>
          </a:p>
        </p:txBody>
      </p:sp>
      <p:sp>
        <p:nvSpPr>
          <p:cNvPr id="3" name="Inhaltsplatzhalter 2">
            <a:extLst>
              <a:ext uri="{FF2B5EF4-FFF2-40B4-BE49-F238E27FC236}">
                <a16:creationId xmlns:a16="http://schemas.microsoft.com/office/drawing/2014/main" id="{79F6DD90-6958-4C0E-A91E-CFB4DDFFC2CD}"/>
              </a:ext>
            </a:extLst>
          </p:cNvPr>
          <p:cNvSpPr txBox="1">
            <a:spLocks noGrp="1"/>
          </p:cNvSpPr>
          <p:nvPr>
            <p:ph idx="1"/>
          </p:nvPr>
        </p:nvSpPr>
        <p:spPr/>
        <p:txBody>
          <a:bodyPr/>
          <a:lstStyle/>
          <a:p>
            <a:pPr lvl="0"/>
            <a:endParaRPr lang="de-DE" sz="2400" dirty="0"/>
          </a:p>
          <a:p>
            <a:pPr lvl="0"/>
            <a:r>
              <a:rPr lang="de-DE" sz="2600" dirty="0"/>
              <a:t>Kooperative Lernform</a:t>
            </a:r>
          </a:p>
          <a:p>
            <a:pPr lvl="0"/>
            <a:r>
              <a:rPr lang="de-DE" sz="2600" dirty="0"/>
              <a:t>SuS werden Experten und bringen sich</a:t>
            </a:r>
          </a:p>
          <a:p>
            <a:pPr marL="0" lvl="0" indent="0">
              <a:buNone/>
            </a:pPr>
            <a:r>
              <a:rPr lang="de-DE" sz="2600" dirty="0"/>
              <a:t>    gegenseitig Inhalte bei</a:t>
            </a:r>
          </a:p>
        </p:txBody>
      </p:sp>
      <p:pic>
        <p:nvPicPr>
          <p:cNvPr id="4" name="Grafik 3">
            <a:extLst>
              <a:ext uri="{FF2B5EF4-FFF2-40B4-BE49-F238E27FC236}">
                <a16:creationId xmlns:a16="http://schemas.microsoft.com/office/drawing/2014/main" id="{8063F12D-233A-4C55-B182-192D64EC5864}"/>
              </a:ext>
            </a:extLst>
          </p:cNvPr>
          <p:cNvPicPr>
            <a:picLocks noChangeAspect="1"/>
          </p:cNvPicPr>
          <p:nvPr/>
        </p:nvPicPr>
        <p:blipFill>
          <a:blip r:embed="rId2"/>
          <a:srcRect/>
          <a:stretch>
            <a:fillRect/>
          </a:stretch>
        </p:blipFill>
        <p:spPr>
          <a:xfrm>
            <a:off x="6794128" y="2787805"/>
            <a:ext cx="3141604" cy="4411301"/>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066EB86A-D382-4423-84ED-F2637F2D1AEC}"/>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26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78504-69DD-4875-BE6C-B7A171D4412E}"/>
              </a:ext>
            </a:extLst>
          </p:cNvPr>
          <p:cNvSpPr txBox="1">
            <a:spLocks noGrp="1"/>
          </p:cNvSpPr>
          <p:nvPr>
            <p:ph type="title"/>
          </p:nvPr>
        </p:nvSpPr>
        <p:spPr/>
        <p:txBody>
          <a:bodyPr/>
          <a:lstStyle/>
          <a:p>
            <a:pPr lvl="0"/>
            <a:r>
              <a:rPr lang="de-DE" b="1" u="sng">
                <a:solidFill>
                  <a:srgbClr val="404040"/>
                </a:solidFill>
              </a:rPr>
              <a:t>Die 3 Phasen der </a:t>
            </a:r>
            <a:br>
              <a:rPr lang="de-DE" b="1" u="sng">
                <a:solidFill>
                  <a:srgbClr val="404040"/>
                </a:solidFill>
              </a:rPr>
            </a:br>
            <a:r>
              <a:rPr lang="de-DE" b="1" u="sng">
                <a:solidFill>
                  <a:srgbClr val="404040"/>
                </a:solidFill>
              </a:rPr>
              <a:t>WELL-Methode</a:t>
            </a:r>
          </a:p>
        </p:txBody>
      </p:sp>
      <p:sp>
        <p:nvSpPr>
          <p:cNvPr id="3" name="Inhaltsplatzhalter 2">
            <a:extLst>
              <a:ext uri="{FF2B5EF4-FFF2-40B4-BE49-F238E27FC236}">
                <a16:creationId xmlns:a16="http://schemas.microsoft.com/office/drawing/2014/main" id="{AFC23880-85C3-47BD-B444-CAAC315A59BE}"/>
              </a:ext>
            </a:extLst>
          </p:cNvPr>
          <p:cNvSpPr txBox="1">
            <a:spLocks noGrp="1"/>
          </p:cNvSpPr>
          <p:nvPr>
            <p:ph idx="1"/>
          </p:nvPr>
        </p:nvSpPr>
        <p:spPr/>
        <p:txBody>
          <a:bodyPr/>
          <a:lstStyle/>
          <a:p>
            <a:pPr marL="514350" lvl="0" indent="-514350">
              <a:buSzPct val="100000"/>
              <a:buAutoNum type="arabicPeriod"/>
            </a:pPr>
            <a:endParaRPr lang="de-DE" sz="2400" dirty="0"/>
          </a:p>
          <a:p>
            <a:pPr marL="0" lvl="0" indent="0">
              <a:buNone/>
            </a:pPr>
            <a:r>
              <a:rPr lang="de-DE" sz="2600" dirty="0"/>
              <a:t>1.  Aneignungsphase</a:t>
            </a:r>
          </a:p>
          <a:p>
            <a:pPr marL="514350" lvl="0" indent="-514350">
              <a:buSzPct val="100000"/>
              <a:buAutoNum type="arabicPeriod"/>
            </a:pPr>
            <a:endParaRPr lang="de-DE" sz="2600" dirty="0"/>
          </a:p>
          <a:p>
            <a:pPr marL="0" lvl="0" indent="0">
              <a:buNone/>
            </a:pPr>
            <a:r>
              <a:rPr lang="de-DE" sz="2600" dirty="0"/>
              <a:t>2.  Vermittlungsphase</a:t>
            </a:r>
          </a:p>
          <a:p>
            <a:pPr marL="514350" lvl="0" indent="-514350">
              <a:buSzPct val="100000"/>
              <a:buAutoNum type="arabicPeriod"/>
            </a:pPr>
            <a:endParaRPr lang="de-DE" sz="2600" dirty="0"/>
          </a:p>
          <a:p>
            <a:pPr marL="0" lvl="0" indent="0">
              <a:buNone/>
            </a:pPr>
            <a:r>
              <a:rPr lang="de-DE" sz="2600" dirty="0"/>
              <a:t>3.  Verarbeitungsphase</a:t>
            </a:r>
          </a:p>
        </p:txBody>
      </p:sp>
      <p:pic>
        <p:nvPicPr>
          <p:cNvPr id="4" name="Grafik 3">
            <a:extLst>
              <a:ext uri="{FF2B5EF4-FFF2-40B4-BE49-F238E27FC236}">
                <a16:creationId xmlns:a16="http://schemas.microsoft.com/office/drawing/2014/main" id="{F8F1DB78-92C1-4D3F-8CD6-AAF18FAFF59A}"/>
              </a:ext>
            </a:extLst>
          </p:cNvPr>
          <p:cNvPicPr>
            <a:picLocks noChangeAspect="1"/>
          </p:cNvPicPr>
          <p:nvPr/>
        </p:nvPicPr>
        <p:blipFill>
          <a:blip r:embed="rId2"/>
          <a:srcRect/>
          <a:stretch>
            <a:fillRect/>
          </a:stretch>
        </p:blipFill>
        <p:spPr>
          <a:xfrm>
            <a:off x="6603531" y="2520177"/>
            <a:ext cx="3332201" cy="4678929"/>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95D323FC-D751-4997-83D6-517DB69725C2}"/>
              </a:ext>
            </a:extLst>
          </p:cNvPr>
          <p:cNvSpPr>
            <a:spLocks noGrp="1"/>
          </p:cNvSpPr>
          <p:nvPr>
            <p:ph type="sldNum" sz="quarter" idx="8"/>
          </p:nvPr>
        </p:nvSpPr>
        <p:spPr>
          <a:xfrm>
            <a:off x="9513392" y="7161900"/>
            <a:ext cx="565144" cy="402482"/>
          </a:xfrm>
        </p:spPr>
        <p:txBody>
          <a:bodyPr/>
          <a:lstStyle/>
          <a:p>
            <a:pPr lvl="0"/>
            <a:r>
              <a:rPr lang="de-DE" sz="1400" dirty="0">
                <a:solidFill>
                  <a:schemeClr val="tx1"/>
                </a:solidFill>
              </a:rPr>
              <a:t>27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419E8-2314-4B97-AF8F-B2355F622B6A}"/>
              </a:ext>
            </a:extLst>
          </p:cNvPr>
          <p:cNvSpPr txBox="1">
            <a:spLocks noGrp="1"/>
          </p:cNvSpPr>
          <p:nvPr>
            <p:ph type="title"/>
          </p:nvPr>
        </p:nvSpPr>
        <p:spPr>
          <a:xfrm>
            <a:off x="672038" y="671974"/>
            <a:ext cx="8784192" cy="1455935"/>
          </a:xfrm>
        </p:spPr>
        <p:txBody>
          <a:bodyPr/>
          <a:lstStyle/>
          <a:p>
            <a:pPr lvl="0"/>
            <a:r>
              <a:rPr lang="de-DE" b="1" u="sng">
                <a:solidFill>
                  <a:srgbClr val="404040"/>
                </a:solidFill>
              </a:rPr>
              <a:t>WELL - Die wichtigsten Methoden</a:t>
            </a:r>
          </a:p>
        </p:txBody>
      </p:sp>
      <p:sp>
        <p:nvSpPr>
          <p:cNvPr id="3" name="Inhaltsplatzhalter 2">
            <a:extLst>
              <a:ext uri="{FF2B5EF4-FFF2-40B4-BE49-F238E27FC236}">
                <a16:creationId xmlns:a16="http://schemas.microsoft.com/office/drawing/2014/main" id="{B12198F3-5224-49AC-B957-A10B06854B9C}"/>
              </a:ext>
            </a:extLst>
          </p:cNvPr>
          <p:cNvSpPr txBox="1">
            <a:spLocks noGrp="1"/>
          </p:cNvSpPr>
          <p:nvPr>
            <p:ph idx="1"/>
          </p:nvPr>
        </p:nvSpPr>
        <p:spPr>
          <a:xfrm>
            <a:off x="503998" y="1769043"/>
            <a:ext cx="9071643" cy="5267858"/>
          </a:xfrm>
        </p:spPr>
        <p:txBody>
          <a:bodyPr/>
          <a:lstStyle/>
          <a:p>
            <a:pPr marL="514350" lvl="0" indent="-514350">
              <a:buSzPct val="100000"/>
              <a:buAutoNum type="arabicPeriod"/>
            </a:pPr>
            <a:endParaRPr lang="de-DE" sz="2400" dirty="0"/>
          </a:p>
          <a:p>
            <a:pPr marL="0" lvl="0" indent="0">
              <a:buNone/>
            </a:pPr>
            <a:r>
              <a:rPr lang="de-DE" sz="2600" dirty="0"/>
              <a:t>1.  Lerntempo</a:t>
            </a:r>
          </a:p>
          <a:p>
            <a:pPr marL="514350" lvl="0" indent="-514350">
              <a:buSzPct val="100000"/>
              <a:buAutoNum type="arabicPeriod"/>
            </a:pPr>
            <a:endParaRPr lang="de-DE" sz="2600" dirty="0"/>
          </a:p>
          <a:p>
            <a:pPr marL="0" lvl="0" indent="0">
              <a:buNone/>
            </a:pPr>
            <a:r>
              <a:rPr lang="de-DE" sz="2600" dirty="0"/>
              <a:t>2.  Interview</a:t>
            </a:r>
          </a:p>
          <a:p>
            <a:pPr marL="514350" lvl="0" indent="-514350">
              <a:buSzPct val="100000"/>
              <a:buAutoNum type="arabicPeriod"/>
            </a:pPr>
            <a:endParaRPr lang="de-DE" sz="2600" dirty="0"/>
          </a:p>
          <a:p>
            <a:pPr marL="0" lvl="0" indent="0">
              <a:buNone/>
            </a:pPr>
            <a:r>
              <a:rPr lang="de-DE" sz="2600" dirty="0"/>
              <a:t>3.  Puzzle</a:t>
            </a:r>
          </a:p>
          <a:p>
            <a:pPr marL="514350" lvl="0" indent="-514350">
              <a:buSzPct val="100000"/>
              <a:buAutoNum type="arabicPeriod"/>
            </a:pPr>
            <a:endParaRPr lang="de-DE" sz="2600" dirty="0"/>
          </a:p>
          <a:p>
            <a:pPr marL="0" lvl="0" indent="0">
              <a:buNone/>
            </a:pPr>
            <a:r>
              <a:rPr lang="de-DE" sz="2600" dirty="0"/>
              <a:t>4.  Strukturierte Kontroverse</a:t>
            </a:r>
          </a:p>
        </p:txBody>
      </p:sp>
      <p:pic>
        <p:nvPicPr>
          <p:cNvPr id="4" name="Grafik 3">
            <a:extLst>
              <a:ext uri="{FF2B5EF4-FFF2-40B4-BE49-F238E27FC236}">
                <a16:creationId xmlns:a16="http://schemas.microsoft.com/office/drawing/2014/main" id="{A9C475ED-0CB3-4EDB-B2AE-62EB0CAE5A41}"/>
              </a:ext>
            </a:extLst>
          </p:cNvPr>
          <p:cNvPicPr>
            <a:picLocks noChangeAspect="1"/>
          </p:cNvPicPr>
          <p:nvPr/>
        </p:nvPicPr>
        <p:blipFill>
          <a:blip r:embed="rId2"/>
          <a:srcRect/>
          <a:stretch>
            <a:fillRect/>
          </a:stretch>
        </p:blipFill>
        <p:spPr>
          <a:xfrm>
            <a:off x="6603531" y="2520177"/>
            <a:ext cx="3332201" cy="4678929"/>
          </a:xfrm>
          <a:prstGeom prst="rect">
            <a:avLst/>
          </a:prstGeom>
          <a:noFill/>
          <a:ln cap="flat">
            <a:noFill/>
          </a:ln>
          <a:effectLst>
            <a:softEdge rad="38100"/>
          </a:effectLst>
        </p:spPr>
      </p:pic>
      <p:sp>
        <p:nvSpPr>
          <p:cNvPr id="5" name="Foliennummernplatzhalter 4">
            <a:extLst>
              <a:ext uri="{FF2B5EF4-FFF2-40B4-BE49-F238E27FC236}">
                <a16:creationId xmlns:a16="http://schemas.microsoft.com/office/drawing/2014/main" id="{CC113826-DD23-4955-A033-71AC892D7992}"/>
              </a:ext>
            </a:extLst>
          </p:cNvPr>
          <p:cNvSpPr>
            <a:spLocks noGrp="1"/>
          </p:cNvSpPr>
          <p:nvPr>
            <p:ph type="sldNum" sz="quarter" idx="8"/>
          </p:nvPr>
        </p:nvSpPr>
        <p:spPr>
          <a:xfrm>
            <a:off x="9515481" y="7162837"/>
            <a:ext cx="565144" cy="402482"/>
          </a:xfrm>
        </p:spPr>
        <p:txBody>
          <a:bodyPr/>
          <a:lstStyle/>
          <a:p>
            <a:pPr lvl="0"/>
            <a:r>
              <a:rPr lang="de-DE" sz="1400" dirty="0">
                <a:solidFill>
                  <a:schemeClr val="tx1"/>
                </a:solidFill>
              </a:rPr>
              <a:t>28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pic>
        <p:nvPicPr>
          <p:cNvPr id="6" name="Grafik 5" descr="File:Uncle Sam (pointing finger).png">
            <a:extLst>
              <a:ext uri="{FF2B5EF4-FFF2-40B4-BE49-F238E27FC236}">
                <a16:creationId xmlns:a16="http://schemas.microsoft.com/office/drawing/2014/main" id="{1354D56D-BC9A-41CE-A2D2-68F7C593C1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59160" y="109703"/>
            <a:ext cx="2635789" cy="3670134"/>
          </a:xfrm>
          <a:prstGeom prst="rect">
            <a:avLst/>
          </a:prstGeom>
          <a:noFill/>
          <a:ln>
            <a:noFill/>
          </a:ln>
        </p:spPr>
      </p:pic>
      <p:sp>
        <p:nvSpPr>
          <p:cNvPr id="2" name="Titel 1">
            <a:extLst>
              <a:ext uri="{FF2B5EF4-FFF2-40B4-BE49-F238E27FC236}">
                <a16:creationId xmlns:a16="http://schemas.microsoft.com/office/drawing/2014/main" id="{1D46712A-67C7-4897-BCFB-7348D9C61A13}"/>
              </a:ext>
            </a:extLst>
          </p:cNvPr>
          <p:cNvSpPr txBox="1">
            <a:spLocks noGrp="1"/>
          </p:cNvSpPr>
          <p:nvPr>
            <p:ph type="title"/>
          </p:nvPr>
        </p:nvSpPr>
        <p:spPr>
          <a:xfrm>
            <a:off x="672038" y="172218"/>
            <a:ext cx="7379143" cy="1455935"/>
          </a:xfrm>
        </p:spPr>
        <p:txBody>
          <a:bodyPr anchorCtr="1">
            <a:noAutofit/>
          </a:bodyPr>
          <a:lstStyle/>
          <a:p>
            <a:pPr lvl="0" algn="ctr"/>
            <a:r>
              <a:rPr lang="de-DE" sz="3970" b="1" u="sng">
                <a:solidFill>
                  <a:srgbClr val="404040"/>
                </a:solidFill>
              </a:rPr>
              <a:t>-Aneignungsphase-</a:t>
            </a:r>
            <a:br>
              <a:rPr lang="de-DE" sz="2400">
                <a:solidFill>
                  <a:srgbClr val="404040"/>
                </a:solidFill>
              </a:rPr>
            </a:br>
            <a:br>
              <a:rPr lang="de-DE" sz="2400">
                <a:solidFill>
                  <a:srgbClr val="404040"/>
                </a:solidFill>
              </a:rPr>
            </a:br>
            <a:r>
              <a:rPr lang="de-DE" sz="2400">
                <a:solidFill>
                  <a:srgbClr val="404040"/>
                </a:solidFill>
              </a:rPr>
              <a:t>Gruppe 1 wird Experte für die Strukturlegetechnik Gruppe 2 wird Experte für die Netzwerk-Methode</a:t>
            </a:r>
            <a:br>
              <a:rPr lang="de-DE" sz="2400">
                <a:solidFill>
                  <a:srgbClr val="404040"/>
                </a:solidFill>
              </a:rPr>
            </a:br>
            <a:r>
              <a:rPr lang="de-DE" sz="2400">
                <a:solidFill>
                  <a:srgbClr val="404040"/>
                </a:solidFill>
              </a:rPr>
              <a:t>Ihr habt ca. </a:t>
            </a:r>
            <a:r>
              <a:rPr lang="de-DE" sz="2400">
                <a:solidFill>
                  <a:srgbClr val="FF0000"/>
                </a:solidFill>
              </a:rPr>
              <a:t>13 Minuten </a:t>
            </a:r>
            <a:r>
              <a:rPr lang="de-DE" sz="2400">
                <a:solidFill>
                  <a:srgbClr val="404040"/>
                </a:solidFill>
              </a:rPr>
              <a:t>Zeit</a:t>
            </a:r>
            <a:br>
              <a:rPr lang="de-DE" sz="2400">
                <a:solidFill>
                  <a:srgbClr val="404040"/>
                </a:solidFill>
              </a:rPr>
            </a:br>
            <a:br>
              <a:rPr lang="de-DE" sz="2400">
                <a:solidFill>
                  <a:srgbClr val="404040"/>
                </a:solidFill>
              </a:rPr>
            </a:br>
            <a:endParaRPr lang="de-DE" sz="2400">
              <a:solidFill>
                <a:srgbClr val="404040"/>
              </a:solidFill>
            </a:endParaRPr>
          </a:p>
        </p:txBody>
      </p:sp>
      <p:sp>
        <p:nvSpPr>
          <p:cNvPr id="3" name="Inhaltsplatzhalter 2">
            <a:extLst>
              <a:ext uri="{FF2B5EF4-FFF2-40B4-BE49-F238E27FC236}">
                <a16:creationId xmlns:a16="http://schemas.microsoft.com/office/drawing/2014/main" id="{28A0F183-A6BE-47A3-B06B-F04B84F65CB7}"/>
              </a:ext>
            </a:extLst>
          </p:cNvPr>
          <p:cNvSpPr txBox="1">
            <a:spLocks noGrp="1"/>
          </p:cNvSpPr>
          <p:nvPr>
            <p:ph idx="1"/>
          </p:nvPr>
        </p:nvSpPr>
        <p:spPr>
          <a:xfrm>
            <a:off x="672038" y="2169779"/>
            <a:ext cx="6997912" cy="4277837"/>
          </a:xfrm>
        </p:spPr>
        <p:txBody>
          <a:bodyPr/>
          <a:lstStyle/>
          <a:p>
            <a:pPr lvl="0"/>
            <a:endParaRPr lang="de-DE"/>
          </a:p>
          <a:p>
            <a:pPr lvl="0"/>
            <a:endParaRPr lang="de-DE"/>
          </a:p>
        </p:txBody>
      </p:sp>
      <p:graphicFrame>
        <p:nvGraphicFramePr>
          <p:cNvPr id="4" name="Tabelle 3">
            <a:extLst>
              <a:ext uri="{FF2B5EF4-FFF2-40B4-BE49-F238E27FC236}">
                <a16:creationId xmlns:a16="http://schemas.microsoft.com/office/drawing/2014/main" id="{8CF89617-58B5-4C22-9182-B557755744F0}"/>
              </a:ext>
            </a:extLst>
          </p:cNvPr>
          <p:cNvGraphicFramePr>
            <a:graphicFrameLocks noGrp="1"/>
          </p:cNvGraphicFramePr>
          <p:nvPr>
            <p:extLst>
              <p:ext uri="{D42A27DB-BD31-4B8C-83A1-F6EECF244321}">
                <p14:modId xmlns:p14="http://schemas.microsoft.com/office/powerpoint/2010/main" val="2328042876"/>
              </p:ext>
            </p:extLst>
          </p:nvPr>
        </p:nvGraphicFramePr>
        <p:xfrm>
          <a:off x="390293" y="2398160"/>
          <a:ext cx="8809456" cy="4989304"/>
        </p:xfrm>
        <a:graphic>
          <a:graphicData uri="http://schemas.openxmlformats.org/drawingml/2006/table">
            <a:tbl>
              <a:tblPr firstRow="1" bandRow="1">
                <a:effectLst/>
                <a:tableStyleId>{93296810-A885-4BE3-A3E7-6D5BEEA58F35}</a:tableStyleId>
              </a:tblPr>
              <a:tblGrid>
                <a:gridCol w="4396416">
                  <a:extLst>
                    <a:ext uri="{9D8B030D-6E8A-4147-A177-3AD203B41FA5}">
                      <a16:colId xmlns:a16="http://schemas.microsoft.com/office/drawing/2014/main" val="2690598840"/>
                    </a:ext>
                  </a:extLst>
                </a:gridCol>
                <a:gridCol w="4413040">
                  <a:extLst>
                    <a:ext uri="{9D8B030D-6E8A-4147-A177-3AD203B41FA5}">
                      <a16:colId xmlns:a16="http://schemas.microsoft.com/office/drawing/2014/main" val="1003477847"/>
                    </a:ext>
                  </a:extLst>
                </a:gridCol>
              </a:tblGrid>
              <a:tr h="718389">
                <a:tc>
                  <a:txBody>
                    <a:bodyPr/>
                    <a:lstStyle/>
                    <a:p>
                      <a:pPr lvl="0"/>
                      <a:r>
                        <a:rPr lang="de-DE" sz="2400" b="1" u="sng">
                          <a:solidFill>
                            <a:srgbClr val="404040"/>
                          </a:solidFill>
                          <a:latin typeface="Trebuchet MS" pitchFamily="34"/>
                        </a:rPr>
                        <a:t>Die Experten für die Strukturlegetechnik</a:t>
                      </a:r>
                    </a:p>
                  </a:txBody>
                  <a:tcP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tc>
                  <a:txBody>
                    <a:bodyPr/>
                    <a:lstStyle/>
                    <a:p>
                      <a:pPr lvl="0"/>
                      <a:r>
                        <a:rPr lang="de-DE" sz="2400" u="sng" dirty="0">
                          <a:solidFill>
                            <a:srgbClr val="404040"/>
                          </a:solidFill>
                          <a:latin typeface="Trebuchet MS" pitchFamily="34"/>
                        </a:rPr>
                        <a:t>Die Experten für die </a:t>
                      </a:r>
                    </a:p>
                    <a:p>
                      <a:pPr lvl="0"/>
                      <a:r>
                        <a:rPr lang="de-DE" sz="2400" u="sng" dirty="0">
                          <a:solidFill>
                            <a:srgbClr val="404040"/>
                          </a:solidFill>
                          <a:latin typeface="Trebuchet MS" pitchFamily="34"/>
                        </a:rPr>
                        <a:t>Netzwerk-Methode</a:t>
                      </a:r>
                    </a:p>
                  </a:txBody>
                  <a:tcP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861621"/>
                  </a:ext>
                </a:extLst>
              </a:tr>
              <a:tr h="4166344">
                <a:tc>
                  <a:txBody>
                    <a:bodyPr/>
                    <a:lstStyle/>
                    <a:p>
                      <a:pPr marL="457200" lvl="0" indent="-457200">
                        <a:buSzPct val="100000"/>
                        <a:buAutoNum type="arabicPeriod"/>
                      </a:pPr>
                      <a:r>
                        <a:rPr lang="de-DE" sz="2200" dirty="0">
                          <a:solidFill>
                            <a:srgbClr val="404040"/>
                          </a:solidFill>
                          <a:latin typeface="Trebuchet MS" pitchFamily="34"/>
                        </a:rPr>
                        <a:t>Lest das Informationsblatt zur Strukturlegetechnik</a:t>
                      </a:r>
                    </a:p>
                    <a:p>
                      <a:pPr marL="457200" lvl="0" indent="-457200">
                        <a:buSzPct val="100000"/>
                        <a:buAutoNum type="arabicPeriod"/>
                      </a:pPr>
                      <a:r>
                        <a:rPr lang="de-DE" sz="2200" dirty="0">
                          <a:solidFill>
                            <a:srgbClr val="404040"/>
                          </a:solidFill>
                          <a:latin typeface="Trebuchet MS" pitchFamily="34"/>
                        </a:rPr>
                        <a:t>Legt die euch gegebenen Karten in Einzelarbeit aus</a:t>
                      </a:r>
                    </a:p>
                    <a:p>
                      <a:pPr marL="457200" lvl="0" indent="-457200">
                        <a:buSzPct val="100000"/>
                        <a:buAutoNum type="arabicPeriod"/>
                      </a:pPr>
                      <a:r>
                        <a:rPr lang="de-DE" sz="2200" dirty="0">
                          <a:solidFill>
                            <a:srgbClr val="404040"/>
                          </a:solidFill>
                          <a:latin typeface="Trebuchet MS" pitchFamily="34"/>
                        </a:rPr>
                        <a:t>Tandemarbeit mit jemandem aus </a:t>
                      </a:r>
                      <a:r>
                        <a:rPr lang="de-DE" sz="2200" b="1" i="0" dirty="0">
                          <a:solidFill>
                            <a:srgbClr val="404040"/>
                          </a:solidFill>
                          <a:latin typeface="Trebuchet MS" pitchFamily="34"/>
                        </a:rPr>
                        <a:t>eurer</a:t>
                      </a:r>
                      <a:r>
                        <a:rPr lang="de-DE" sz="2200" dirty="0">
                          <a:solidFill>
                            <a:srgbClr val="404040"/>
                          </a:solidFill>
                          <a:latin typeface="Trebuchet MS" pitchFamily="34"/>
                        </a:rPr>
                        <a:t> Expertengruppe: stellt euch gegenseitig eure gelegten Strukturen vor und reflektiert diese kurz</a:t>
                      </a:r>
                    </a:p>
                    <a:p>
                      <a:pPr marL="457200" lvl="0" indent="-457200">
                        <a:buSzPct val="100000"/>
                        <a:buAutoNum type="arabicPeriod"/>
                      </a:pPr>
                      <a:r>
                        <a:rPr lang="de-DE" sz="2200" dirty="0">
                          <a:solidFill>
                            <a:srgbClr val="404040"/>
                          </a:solidFill>
                          <a:latin typeface="Trebuchet MS" pitchFamily="34"/>
                        </a:rPr>
                        <a:t>Diskutiert zusammen das didaktische Potenzial dieser Methode</a:t>
                      </a:r>
                    </a:p>
                  </a:txBody>
                  <a:tcP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tc>
                  <a:txBody>
                    <a:bodyPr/>
                    <a:lstStyle/>
                    <a:p>
                      <a:pPr marL="457200" lvl="0" indent="-457200">
                        <a:buSzPct val="100000"/>
                        <a:buAutoNum type="arabicPeriod"/>
                      </a:pPr>
                      <a:r>
                        <a:rPr lang="de-DE" sz="2200" dirty="0">
                          <a:solidFill>
                            <a:srgbClr val="404040"/>
                          </a:solidFill>
                          <a:latin typeface="Trebuchet MS" pitchFamily="34"/>
                        </a:rPr>
                        <a:t>Bildet zu dritt Gruppen</a:t>
                      </a:r>
                    </a:p>
                    <a:p>
                      <a:pPr marL="457200" lvl="0" indent="-457200">
                        <a:buSzPct val="100000"/>
                        <a:buAutoNum type="arabicPeriod"/>
                      </a:pPr>
                      <a:r>
                        <a:rPr lang="de-DE" sz="2200" dirty="0">
                          <a:solidFill>
                            <a:srgbClr val="404040"/>
                          </a:solidFill>
                          <a:latin typeface="Trebuchet MS" pitchFamily="34"/>
                        </a:rPr>
                        <a:t>Verteilt die Rollen Zeitnehmer und Aufpasser</a:t>
                      </a:r>
                    </a:p>
                    <a:p>
                      <a:pPr lvl="0"/>
                      <a:r>
                        <a:rPr lang="de-DE" sz="2200" dirty="0">
                          <a:solidFill>
                            <a:srgbClr val="404040"/>
                          </a:solidFill>
                          <a:latin typeface="Trebuchet MS" pitchFamily="34"/>
                        </a:rPr>
                        <a:t>3.   Lest das Informationsblatt    </a:t>
                      </a:r>
                    </a:p>
                    <a:p>
                      <a:pPr lvl="0"/>
                      <a:r>
                        <a:rPr lang="de-DE" sz="2200" dirty="0">
                          <a:solidFill>
                            <a:srgbClr val="404040"/>
                          </a:solidFill>
                          <a:latin typeface="Trebuchet MS" pitchFamily="34"/>
                        </a:rPr>
                        <a:t>      zur Netzwerk-Methode und</a:t>
                      </a:r>
                    </a:p>
                    <a:p>
                      <a:pPr lvl="0"/>
                      <a:r>
                        <a:rPr lang="de-DE" sz="2200" dirty="0">
                          <a:solidFill>
                            <a:srgbClr val="404040"/>
                          </a:solidFill>
                          <a:latin typeface="Trebuchet MS" pitchFamily="34"/>
                        </a:rPr>
                        <a:t>      führt diese anschließend     </a:t>
                      </a:r>
                    </a:p>
                    <a:p>
                      <a:pPr lvl="0"/>
                      <a:r>
                        <a:rPr lang="de-DE" sz="2200" dirty="0">
                          <a:solidFill>
                            <a:srgbClr val="404040"/>
                          </a:solidFill>
                          <a:latin typeface="Trebuchet MS" pitchFamily="34"/>
                        </a:rPr>
                        <a:t>      einmal durch mit den euch </a:t>
                      </a:r>
                    </a:p>
                    <a:p>
                      <a:pPr lvl="0"/>
                      <a:r>
                        <a:rPr lang="de-DE" sz="2200" dirty="0">
                          <a:solidFill>
                            <a:srgbClr val="404040"/>
                          </a:solidFill>
                          <a:latin typeface="Trebuchet MS" pitchFamily="34"/>
                        </a:rPr>
                        <a:t>      gegebenen Karten</a:t>
                      </a:r>
                    </a:p>
                    <a:p>
                      <a:pPr marL="457200" lvl="0" indent="-457200">
                        <a:buAutoNum type="arabicPeriod" startAt="4"/>
                      </a:pPr>
                      <a:r>
                        <a:rPr lang="de-DE" sz="2200" dirty="0">
                          <a:solidFill>
                            <a:srgbClr val="404040"/>
                          </a:solidFill>
                          <a:latin typeface="Trebuchet MS" pitchFamily="34"/>
                        </a:rPr>
                        <a:t>Diskutiert zusammen das</a:t>
                      </a:r>
                    </a:p>
                    <a:p>
                      <a:pPr marL="0" lvl="0" indent="0">
                        <a:buNone/>
                      </a:pPr>
                      <a:r>
                        <a:rPr lang="de-DE" sz="2200" dirty="0">
                          <a:solidFill>
                            <a:srgbClr val="404040"/>
                          </a:solidFill>
                          <a:latin typeface="Trebuchet MS" pitchFamily="34"/>
                        </a:rPr>
                        <a:t>      didaktische Potenzial dieser </a:t>
                      </a:r>
                    </a:p>
                    <a:p>
                      <a:pPr marL="0" lvl="0" indent="0">
                        <a:buNone/>
                      </a:pPr>
                      <a:r>
                        <a:rPr lang="de-DE" sz="2200" dirty="0">
                          <a:solidFill>
                            <a:srgbClr val="404040"/>
                          </a:solidFill>
                          <a:latin typeface="Trebuchet MS" pitchFamily="34"/>
                        </a:rPr>
                        <a:t>      Methode</a:t>
                      </a:r>
                    </a:p>
                  </a:txBody>
                  <a:tcP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268307"/>
                  </a:ext>
                </a:extLst>
              </a:tr>
            </a:tbl>
          </a:graphicData>
        </a:graphic>
      </p:graphicFrame>
      <p:sp>
        <p:nvSpPr>
          <p:cNvPr id="5" name="Foliennummernplatzhalter 4">
            <a:extLst>
              <a:ext uri="{FF2B5EF4-FFF2-40B4-BE49-F238E27FC236}">
                <a16:creationId xmlns:a16="http://schemas.microsoft.com/office/drawing/2014/main" id="{2C5FDAB4-ABD7-42AE-B1AF-F83D031D6065}"/>
              </a:ext>
            </a:extLst>
          </p:cNvPr>
          <p:cNvSpPr>
            <a:spLocks noGrp="1"/>
          </p:cNvSpPr>
          <p:nvPr>
            <p:ph type="sldNum" sz="quarter" idx="8"/>
          </p:nvPr>
        </p:nvSpPr>
        <p:spPr>
          <a:xfrm>
            <a:off x="9513392" y="7157193"/>
            <a:ext cx="565144" cy="402482"/>
          </a:xfrm>
        </p:spPr>
        <p:txBody>
          <a:bodyPr/>
          <a:lstStyle/>
          <a:p>
            <a:pPr lvl="0"/>
            <a:r>
              <a:rPr lang="de-DE" sz="1400" dirty="0">
                <a:solidFill>
                  <a:schemeClr val="tx1"/>
                </a:solidFill>
              </a:rPr>
              <a:t>29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0D7D5-6217-4009-9B24-EC0E73CE0E98}"/>
              </a:ext>
            </a:extLst>
          </p:cNvPr>
          <p:cNvSpPr txBox="1">
            <a:spLocks noGrp="1"/>
          </p:cNvSpPr>
          <p:nvPr>
            <p:ph type="title"/>
          </p:nvPr>
        </p:nvSpPr>
        <p:spPr/>
        <p:txBody>
          <a:bodyPr anchorCtr="1">
            <a:noAutofit/>
          </a:bodyPr>
          <a:lstStyle/>
          <a:p>
            <a:pPr lvl="0" algn="ctr"/>
            <a:r>
              <a:rPr lang="de-DE" sz="3970" b="1" u="sng">
                <a:solidFill>
                  <a:srgbClr val="404040"/>
                </a:solidFill>
              </a:rPr>
              <a:t>-Vermittlungsphase-</a:t>
            </a:r>
            <a:br>
              <a:rPr lang="de-DE" sz="3970" b="1" u="sng">
                <a:solidFill>
                  <a:srgbClr val="404040"/>
                </a:solidFill>
              </a:rPr>
            </a:br>
            <a:br>
              <a:rPr lang="de-DE" sz="3970" b="1" u="sng">
                <a:solidFill>
                  <a:srgbClr val="404040"/>
                </a:solidFill>
              </a:rPr>
            </a:br>
            <a:endParaRPr lang="de-DE" sz="3970" b="1" u="sng">
              <a:solidFill>
                <a:srgbClr val="404040"/>
              </a:solidFill>
            </a:endParaRPr>
          </a:p>
        </p:txBody>
      </p:sp>
      <p:sp>
        <p:nvSpPr>
          <p:cNvPr id="3" name="Inhaltsplatzhalter 2">
            <a:extLst>
              <a:ext uri="{FF2B5EF4-FFF2-40B4-BE49-F238E27FC236}">
                <a16:creationId xmlns:a16="http://schemas.microsoft.com/office/drawing/2014/main" id="{557F0464-7B51-4092-A375-08AAC849C54D}"/>
              </a:ext>
            </a:extLst>
          </p:cNvPr>
          <p:cNvSpPr txBox="1">
            <a:spLocks noGrp="1"/>
          </p:cNvSpPr>
          <p:nvPr>
            <p:ph idx="1"/>
          </p:nvPr>
        </p:nvSpPr>
        <p:spPr/>
        <p:txBody>
          <a:bodyPr>
            <a:noAutofit/>
          </a:bodyPr>
          <a:lstStyle/>
          <a:p>
            <a:pPr lvl="0"/>
            <a:r>
              <a:rPr lang="de-DE" sz="2600" dirty="0"/>
              <a:t>Sucht nun euren entsprechenden Partner aus der anderen Expertengruppe und erklärt euch gegenseitig nacheinander eure Methode.</a:t>
            </a:r>
          </a:p>
          <a:p>
            <a:pPr lvl="0"/>
            <a:r>
              <a:rPr lang="de-DE" sz="2600" dirty="0"/>
              <a:t>Ihr dürft dafür auch eure ausgelegten Strukturen oder eure Infoblätter zur Hilfe nehmen, falls dies nötig ist.</a:t>
            </a:r>
          </a:p>
          <a:p>
            <a:pPr lvl="0"/>
            <a:r>
              <a:rPr lang="de-DE" sz="2600" dirty="0"/>
              <a:t>Diskutiert daraufhin kurz das didaktische Potenzial beider Methoden.</a:t>
            </a:r>
          </a:p>
          <a:p>
            <a:pPr lvl="0"/>
            <a:r>
              <a:rPr lang="de-DE" sz="2600" dirty="0"/>
              <a:t>Insgesamt habt ihr ca. </a:t>
            </a:r>
            <a:r>
              <a:rPr lang="de-DE" sz="2600" dirty="0">
                <a:solidFill>
                  <a:srgbClr val="FF0000"/>
                </a:solidFill>
              </a:rPr>
              <a:t>10 Minuten </a:t>
            </a:r>
            <a:r>
              <a:rPr lang="de-DE" sz="2600" dirty="0"/>
              <a:t>Zeit.</a:t>
            </a:r>
          </a:p>
        </p:txBody>
      </p:sp>
      <p:sp>
        <p:nvSpPr>
          <p:cNvPr id="4" name="Foliennummernplatzhalter 3">
            <a:extLst>
              <a:ext uri="{FF2B5EF4-FFF2-40B4-BE49-F238E27FC236}">
                <a16:creationId xmlns:a16="http://schemas.microsoft.com/office/drawing/2014/main" id="{F142E1F5-F104-4BAC-B768-E766989062FE}"/>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30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4" name="Picture 2" descr="Bildergebnis fÃ¼r osterhase cartoon">
            <a:extLst>
              <a:ext uri="{FF2B5EF4-FFF2-40B4-BE49-F238E27FC236}">
                <a16:creationId xmlns:a16="http://schemas.microsoft.com/office/drawing/2014/main" id="{D21F3464-75C7-4C32-A30A-70FB17238E96}"/>
              </a:ext>
            </a:extLst>
          </p:cNvPr>
          <p:cNvPicPr>
            <a:picLocks noChangeAspect="1"/>
          </p:cNvPicPr>
          <p:nvPr/>
        </p:nvPicPr>
        <p:blipFill>
          <a:blip r:embed="rId3"/>
          <a:srcRect l="29285" t="4910" r="28398"/>
          <a:stretch>
            <a:fillRect/>
          </a:stretch>
        </p:blipFill>
        <p:spPr>
          <a:xfrm>
            <a:off x="4839626" y="4381247"/>
            <a:ext cx="2475573" cy="3090415"/>
          </a:xfrm>
          <a:prstGeom prst="rect">
            <a:avLst/>
          </a:prstGeom>
          <a:noFill/>
          <a:ln cap="flat">
            <a:noFill/>
          </a:ln>
          <a:effectLst>
            <a:softEdge rad="63500"/>
          </a:effectLst>
        </p:spPr>
      </p:pic>
      <p:sp>
        <p:nvSpPr>
          <p:cNvPr id="2" name="Titel 1">
            <a:extLst>
              <a:ext uri="{FF2B5EF4-FFF2-40B4-BE49-F238E27FC236}">
                <a16:creationId xmlns:a16="http://schemas.microsoft.com/office/drawing/2014/main" id="{A58DDEBD-0244-46D0-B46E-EDAEFA30EF15}"/>
              </a:ext>
            </a:extLst>
          </p:cNvPr>
          <p:cNvSpPr txBox="1">
            <a:spLocks noGrp="1"/>
          </p:cNvSpPr>
          <p:nvPr>
            <p:ph type="title" idx="4294967295"/>
          </p:nvPr>
        </p:nvSpPr>
        <p:spPr>
          <a:xfrm>
            <a:off x="0" y="301623"/>
            <a:ext cx="9072567" cy="1262064"/>
          </a:xfrm>
        </p:spPr>
        <p:txBody>
          <a:bodyPr/>
          <a:lstStyle/>
          <a:p>
            <a:pPr lvl="0"/>
            <a:r>
              <a:rPr lang="de-DE" b="1" u="sng">
                <a:solidFill>
                  <a:srgbClr val="404040"/>
                </a:solidFill>
              </a:rPr>
              <a:t>Generelles Erkenntnisinteresse</a:t>
            </a:r>
          </a:p>
        </p:txBody>
      </p:sp>
      <p:sp>
        <p:nvSpPr>
          <p:cNvPr id="3" name="Textplatzhalter 2">
            <a:extLst>
              <a:ext uri="{FF2B5EF4-FFF2-40B4-BE49-F238E27FC236}">
                <a16:creationId xmlns:a16="http://schemas.microsoft.com/office/drawing/2014/main" id="{FF389A8C-509E-441E-863B-A445F067B371}"/>
              </a:ext>
            </a:extLst>
          </p:cNvPr>
          <p:cNvSpPr txBox="1">
            <a:spLocks noGrp="1"/>
          </p:cNvSpPr>
          <p:nvPr>
            <p:ph type="body" idx="4294967295"/>
          </p:nvPr>
        </p:nvSpPr>
        <p:spPr>
          <a:xfrm>
            <a:off x="0" y="1768477"/>
            <a:ext cx="9210907" cy="4989515"/>
          </a:xfrm>
        </p:spPr>
        <p:txBody>
          <a:bodyPr/>
          <a:lstStyle/>
          <a:p>
            <a:r>
              <a:rPr lang="de-DE" sz="2800" dirty="0"/>
              <a:t>  </a:t>
            </a:r>
            <a:r>
              <a:rPr lang="zxx-ZZ" sz="2800" dirty="0"/>
              <a:t>Außerdem</a:t>
            </a:r>
            <a:r>
              <a:rPr lang="de-DE" sz="2800" dirty="0"/>
              <a:t> </a:t>
            </a:r>
            <a:r>
              <a:rPr lang="zxx-ZZ" sz="2800" dirty="0"/>
              <a:t>sollten wir aus der</a:t>
            </a:r>
            <a:r>
              <a:rPr lang="de-DE" sz="2800" dirty="0"/>
              <a:t> </a:t>
            </a:r>
          </a:p>
          <a:p>
            <a:pPr marL="0" indent="0">
              <a:buNone/>
            </a:pPr>
            <a:r>
              <a:rPr lang="de-DE" sz="2800" dirty="0"/>
              <a:t>     </a:t>
            </a:r>
            <a:r>
              <a:rPr lang="zxx-ZZ" sz="2800" dirty="0"/>
              <a:t>Vergangenheit</a:t>
            </a:r>
            <a:r>
              <a:rPr lang="de-DE" sz="2800" dirty="0"/>
              <a:t> </a:t>
            </a:r>
            <a:r>
              <a:rPr lang="zxx-ZZ" sz="2800" dirty="0"/>
              <a:t>lernen !</a:t>
            </a:r>
            <a:endParaRPr lang="de-DE" sz="2800" dirty="0"/>
          </a:p>
          <a:p>
            <a:pPr marL="0" indent="0">
              <a:buNone/>
            </a:pPr>
            <a:endParaRPr lang="zxx-ZZ" sz="2400" dirty="0"/>
          </a:p>
          <a:p>
            <a:pPr marL="0" lvl="0" indent="0">
              <a:buNone/>
            </a:pPr>
            <a:r>
              <a:rPr lang="de-DE" sz="3600" dirty="0">
                <a:latin typeface="Arial" pitchFamily="34"/>
                <a:cs typeface="Arial" pitchFamily="34"/>
              </a:rPr>
              <a:t>	</a:t>
            </a:r>
            <a:r>
              <a:rPr lang="zxx-ZZ" sz="3600" dirty="0">
                <a:latin typeface="Arial" pitchFamily="34"/>
                <a:cs typeface="Arial" pitchFamily="34"/>
              </a:rPr>
              <a:t>→</a:t>
            </a:r>
            <a:r>
              <a:rPr lang="de-DE" sz="2400" dirty="0">
                <a:latin typeface="Arial" pitchFamily="34"/>
                <a:cs typeface="Arial" pitchFamily="34"/>
              </a:rPr>
              <a:t> ,,</a:t>
            </a:r>
            <a:r>
              <a:rPr lang="zxx-ZZ" sz="2600" dirty="0"/>
              <a:t>Osterhasenpädagogik</a:t>
            </a:r>
            <a:r>
              <a:rPr lang="de-DE" sz="2600" dirty="0"/>
              <a:t>“</a:t>
            </a:r>
            <a:r>
              <a:rPr lang="zxx-ZZ" sz="2600" dirty="0"/>
              <a:t> ist ineffizient und</a:t>
            </a:r>
            <a:r>
              <a:rPr lang="de-DE" sz="2600" dirty="0"/>
              <a:t> </a:t>
            </a:r>
          </a:p>
          <a:p>
            <a:pPr marL="0" lvl="0" indent="0">
              <a:buNone/>
            </a:pPr>
            <a:r>
              <a:rPr lang="de-DE" sz="2600" dirty="0"/>
              <a:t>		bessere </a:t>
            </a:r>
            <a:r>
              <a:rPr lang="zxx-ZZ" sz="2600" dirty="0"/>
              <a:t>Methoden müssen angewendet werden</a:t>
            </a:r>
            <a:r>
              <a:rPr lang="de-DE" sz="2600" dirty="0"/>
              <a:t> </a:t>
            </a:r>
            <a:r>
              <a:rPr lang="zxx-ZZ" sz="2600" dirty="0"/>
              <a:t>!</a:t>
            </a:r>
          </a:p>
        </p:txBody>
      </p:sp>
      <p:sp>
        <p:nvSpPr>
          <p:cNvPr id="5" name="Multiplikationszeichen 4">
            <a:extLst>
              <a:ext uri="{FF2B5EF4-FFF2-40B4-BE49-F238E27FC236}">
                <a16:creationId xmlns:a16="http://schemas.microsoft.com/office/drawing/2014/main" id="{FA0F6D62-2CB7-4434-B2D8-4F37D39ABFC2}"/>
              </a:ext>
            </a:extLst>
          </p:cNvPr>
          <p:cNvSpPr/>
          <p:nvPr/>
        </p:nvSpPr>
        <p:spPr>
          <a:xfrm>
            <a:off x="4536283" y="4582460"/>
            <a:ext cx="3144639" cy="2675589"/>
          </a:xfrm>
          <a:custGeom>
            <a:avLst/>
            <a:gdLst>
              <a:gd name="f0" fmla="val 10800000"/>
              <a:gd name="f1" fmla="val 5400000"/>
              <a:gd name="f2" fmla="val 180"/>
              <a:gd name="f3" fmla="val w"/>
              <a:gd name="f4" fmla="val h"/>
              <a:gd name="f5" fmla="val ss"/>
              <a:gd name="f6" fmla="val 0"/>
              <a:gd name="f7" fmla="*/ 5419351 1 1725033"/>
              <a:gd name="f8" fmla="*/ 0 0 1"/>
              <a:gd name="f9" fmla="val 23520"/>
              <a:gd name="f10" fmla="+- 0 0 -270"/>
              <a:gd name="f11" fmla="+- 0 0 -360"/>
              <a:gd name="f12" fmla="+- 0 0 -90"/>
              <a:gd name="f13" fmla="+- 0 0 -18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40 0 f6"/>
              <a:gd name="f42" fmla="+- f39 0 f6"/>
              <a:gd name="f43" fmla="*/ f41 1 2"/>
              <a:gd name="f44" fmla="*/ f42 1 2"/>
              <a:gd name="f45" fmla="min f42 f41"/>
              <a:gd name="f46" fmla="+- 0 0 f42"/>
              <a:gd name="f47" fmla="+- 0 0 f41"/>
              <a:gd name="f48" fmla="*/ f42 f42 1"/>
              <a:gd name="f49" fmla="*/ f41 f41 1"/>
              <a:gd name="f50" fmla="+- f6 f43 0"/>
              <a:gd name="f51" fmla="+- f6 f44 0"/>
              <a:gd name="f52" fmla="*/ f45 f9 1"/>
              <a:gd name="f53" fmla="+- f48 f49 0"/>
              <a:gd name="f54" fmla="+- 0 0 f46"/>
              <a:gd name="f55" fmla="+- 0 0 f47"/>
              <a:gd name="f56" fmla="*/ f52 1 100000"/>
              <a:gd name="f57" fmla="at2 f54 f55"/>
              <a:gd name="f58" fmla="+- f53 f8 0"/>
              <a:gd name="f59" fmla="*/ f51 f36 1"/>
              <a:gd name="f60" fmla="*/ f50 f36 1"/>
              <a:gd name="f61" fmla="+- f57 f1 0"/>
              <a:gd name="f62" fmla="sqrt f58"/>
              <a:gd name="f63" fmla="*/ f61 f7 1"/>
              <a:gd name="f64" fmla="*/ f62 51965 1"/>
              <a:gd name="f65" fmla="*/ f63 1 f0"/>
              <a:gd name="f66" fmla="*/ f64 1 100000"/>
              <a:gd name="f67" fmla="+- 0 0 f65"/>
              <a:gd name="f68" fmla="+- f62 0 f66"/>
              <a:gd name="f69" fmla="val f67"/>
              <a:gd name="f70" fmla="+- 0 0 f69"/>
              <a:gd name="f71" fmla="*/ f70 f0 1"/>
              <a:gd name="f72" fmla="*/ f71 1 f7"/>
              <a:gd name="f73" fmla="+- f72 0 f1"/>
              <a:gd name="f74" fmla="+- f73 f1 0"/>
              <a:gd name="f75" fmla="*/ f74 f7 1"/>
              <a:gd name="f76" fmla="*/ f75 1 f0"/>
              <a:gd name="f77" fmla="+- 0 0 f76"/>
              <a:gd name="f78" fmla="+- 0 0 f77"/>
              <a:gd name="f79" fmla="*/ f78 f0 1"/>
              <a:gd name="f80" fmla="*/ f79 1 f7"/>
              <a:gd name="f81" fmla="+- f80 0 f1"/>
              <a:gd name="f82" fmla="sin 1 f81"/>
              <a:gd name="f83" fmla="cos 1 f81"/>
              <a:gd name="f84" fmla="tan 1 f81"/>
              <a:gd name="f85" fmla="+- 0 0 f82"/>
              <a:gd name="f86" fmla="+- 0 0 f83"/>
              <a:gd name="f87" fmla="*/ 1 1 f84"/>
              <a:gd name="f88" fmla="+- 0 0 f85"/>
              <a:gd name="f89" fmla="+- 0 0 f86"/>
              <a:gd name="f90" fmla="*/ 1 1 f87"/>
              <a:gd name="f91" fmla="val f88"/>
              <a:gd name="f92" fmla="val f89"/>
              <a:gd name="f93" fmla="*/ f92 f68 1"/>
              <a:gd name="f94" fmla="*/ f91 f68 1"/>
              <a:gd name="f95" fmla="*/ f91 f56 1"/>
              <a:gd name="f96" fmla="*/ f92 f56 1"/>
              <a:gd name="f97" fmla="*/ f93 1 2"/>
              <a:gd name="f98" fmla="*/ f94 1 2"/>
              <a:gd name="f99" fmla="*/ f95 1 2"/>
              <a:gd name="f100" fmla="*/ f96 1 2"/>
              <a:gd name="f101" fmla="+- f97 0 f99"/>
              <a:gd name="f102" fmla="+- f98 f100 0"/>
              <a:gd name="f103" fmla="+- f97 f99 0"/>
              <a:gd name="f104" fmla="+- f98 0 f100"/>
              <a:gd name="f105" fmla="+- f39 0 f97"/>
              <a:gd name="f106" fmla="+- f40 0 f98"/>
              <a:gd name="f107" fmla="*/ f97 f36 1"/>
              <a:gd name="f108" fmla="*/ f98 f36 1"/>
              <a:gd name="f109" fmla="+- f51 0 f103"/>
              <a:gd name="f110" fmla="+- f39 0 f103"/>
              <a:gd name="f111" fmla="+- f39 0 f101"/>
              <a:gd name="f112" fmla="+- f50 0 f102"/>
              <a:gd name="f113" fmla="+- f40 0 f102"/>
              <a:gd name="f114" fmla="+- f40 0 f104"/>
              <a:gd name="f115" fmla="*/ f101 f36 1"/>
              <a:gd name="f116" fmla="*/ f104 f36 1"/>
              <a:gd name="f117" fmla="*/ f102 f36 1"/>
              <a:gd name="f118" fmla="*/ f103 f36 1"/>
              <a:gd name="f119" fmla="*/ f105 f36 1"/>
              <a:gd name="f120" fmla="*/ f106 f36 1"/>
              <a:gd name="f121" fmla="*/ f109 f90 1"/>
              <a:gd name="f122" fmla="*/ f112 1 f90"/>
              <a:gd name="f123" fmla="*/ f111 f36 1"/>
              <a:gd name="f124" fmla="*/ f114 f36 1"/>
              <a:gd name="f125" fmla="*/ f110 f36 1"/>
              <a:gd name="f126" fmla="*/ f113 f36 1"/>
              <a:gd name="f127" fmla="+- f121 f104 0"/>
              <a:gd name="f128" fmla="+- f111 0 f122"/>
              <a:gd name="f129" fmla="+- f101 f122 0"/>
              <a:gd name="f130" fmla="+- f40 0 f127"/>
              <a:gd name="f131" fmla="*/ f127 f36 1"/>
              <a:gd name="f132" fmla="*/ f128 f36 1"/>
              <a:gd name="f133" fmla="*/ f129 f36 1"/>
              <a:gd name="f134" fmla="*/ f130 f36 1"/>
            </a:gdLst>
            <a:ahLst/>
            <a:cxnLst>
              <a:cxn ang="3cd4">
                <a:pos x="hc" y="t"/>
              </a:cxn>
              <a:cxn ang="0">
                <a:pos x="r" y="vc"/>
              </a:cxn>
              <a:cxn ang="cd4">
                <a:pos x="hc" y="b"/>
              </a:cxn>
              <a:cxn ang="cd2">
                <a:pos x="l" y="vc"/>
              </a:cxn>
              <a:cxn ang="f32">
                <a:pos x="f107" y="f108"/>
              </a:cxn>
              <a:cxn ang="f33">
                <a:pos x="f119" y="f108"/>
              </a:cxn>
              <a:cxn ang="f34">
                <a:pos x="f119" y="f120"/>
              </a:cxn>
              <a:cxn ang="f35">
                <a:pos x="f107" y="f120"/>
              </a:cxn>
            </a:cxnLst>
            <a:rect l="f115" t="f116" r="f123" b="f124"/>
            <a:pathLst>
              <a:path>
                <a:moveTo>
                  <a:pt x="f115" y="f117"/>
                </a:moveTo>
                <a:lnTo>
                  <a:pt x="f118" y="f116"/>
                </a:lnTo>
                <a:lnTo>
                  <a:pt x="f59" y="f131"/>
                </a:lnTo>
                <a:lnTo>
                  <a:pt x="f125" y="f116"/>
                </a:lnTo>
                <a:lnTo>
                  <a:pt x="f123" y="f117"/>
                </a:lnTo>
                <a:lnTo>
                  <a:pt x="f132" y="f60"/>
                </a:lnTo>
                <a:lnTo>
                  <a:pt x="f123" y="f126"/>
                </a:lnTo>
                <a:lnTo>
                  <a:pt x="f125" y="f124"/>
                </a:lnTo>
                <a:lnTo>
                  <a:pt x="f59" y="f134"/>
                </a:lnTo>
                <a:lnTo>
                  <a:pt x="f118" y="f124"/>
                </a:lnTo>
                <a:lnTo>
                  <a:pt x="f115" y="f126"/>
                </a:lnTo>
                <a:lnTo>
                  <a:pt x="f133" y="f60"/>
                </a:lnTo>
                <a:close/>
              </a:path>
            </a:pathLst>
          </a:custGeom>
          <a:solidFill>
            <a:srgbClr val="FF0000">
              <a:alpha val="61000"/>
            </a:srgbClr>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Foliennummernplatzhalter 5">
            <a:extLst>
              <a:ext uri="{FF2B5EF4-FFF2-40B4-BE49-F238E27FC236}">
                <a16:creationId xmlns:a16="http://schemas.microsoft.com/office/drawing/2014/main" id="{96978370-948E-487A-9062-F5C49A5F2837}"/>
              </a:ext>
            </a:extLst>
          </p:cNvPr>
          <p:cNvSpPr>
            <a:spLocks noGrp="1"/>
          </p:cNvSpPr>
          <p:nvPr>
            <p:ph type="sldNum" sz="quarter" idx="8"/>
          </p:nvPr>
        </p:nvSpPr>
        <p:spPr>
          <a:xfrm>
            <a:off x="9515481" y="7157193"/>
            <a:ext cx="565144" cy="402482"/>
          </a:xfrm>
        </p:spPr>
        <p:txBody>
          <a:bodyPr/>
          <a:lstStyle/>
          <a:p>
            <a:pPr lvl="0"/>
            <a:r>
              <a:rPr lang="de-DE" dirty="0"/>
              <a:t>4</a:t>
            </a:r>
            <a:fld id="{B6020FA7-A05F-40DA-AD08-0F66EE1A6897}" type="slidenum">
              <a:rPr lang="de-DE" sz="1400" smtClean="0">
                <a:solidFill>
                  <a:schemeClr val="tx1"/>
                </a:solidFill>
              </a:rPr>
              <a:t>4</a:t>
            </a:fld>
            <a:endParaRPr lang="de-DE" sz="14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81A93-F4DF-40E9-865C-AF204720F921}"/>
              </a:ext>
            </a:extLst>
          </p:cNvPr>
          <p:cNvSpPr txBox="1">
            <a:spLocks noGrp="1"/>
          </p:cNvSpPr>
          <p:nvPr>
            <p:ph type="title"/>
          </p:nvPr>
        </p:nvSpPr>
        <p:spPr/>
        <p:txBody>
          <a:bodyPr anchorCtr="1"/>
          <a:lstStyle/>
          <a:p>
            <a:pPr lvl="0" algn="ctr"/>
            <a:r>
              <a:rPr lang="de-DE" sz="3970" b="1" u="sng">
                <a:solidFill>
                  <a:srgbClr val="404040"/>
                </a:solidFill>
              </a:rPr>
              <a:t>-Verarbeitungsphase-</a:t>
            </a:r>
          </a:p>
        </p:txBody>
      </p:sp>
      <p:sp>
        <p:nvSpPr>
          <p:cNvPr id="3" name="Inhaltsplatzhalter 2">
            <a:extLst>
              <a:ext uri="{FF2B5EF4-FFF2-40B4-BE49-F238E27FC236}">
                <a16:creationId xmlns:a16="http://schemas.microsoft.com/office/drawing/2014/main" id="{8D3B5831-0E21-4686-BCBC-B844F961B8A2}"/>
              </a:ext>
            </a:extLst>
          </p:cNvPr>
          <p:cNvSpPr txBox="1">
            <a:spLocks noGrp="1"/>
          </p:cNvSpPr>
          <p:nvPr>
            <p:ph idx="1"/>
          </p:nvPr>
        </p:nvSpPr>
        <p:spPr/>
        <p:txBody>
          <a:bodyPr>
            <a:normAutofit/>
          </a:bodyPr>
          <a:lstStyle/>
          <a:p>
            <a:r>
              <a:rPr lang="de-DE" sz="2600" b="1" dirty="0"/>
              <a:t>Im Plenum: </a:t>
            </a:r>
            <a:r>
              <a:rPr lang="de-DE" sz="2600" dirty="0"/>
              <a:t>Reflexion des didaktischen Potenzials beider Methoden und deren Relevanz für uns</a:t>
            </a:r>
          </a:p>
        </p:txBody>
      </p:sp>
      <p:pic>
        <p:nvPicPr>
          <p:cNvPr id="4" name="Grafik 3">
            <a:extLst>
              <a:ext uri="{FF2B5EF4-FFF2-40B4-BE49-F238E27FC236}">
                <a16:creationId xmlns:a16="http://schemas.microsoft.com/office/drawing/2014/main" id="{4315B380-6E85-4BAA-9A27-48AE5FFBC8A9}"/>
              </a:ext>
            </a:extLst>
          </p:cNvPr>
          <p:cNvPicPr>
            <a:picLocks noChangeAspect="1"/>
          </p:cNvPicPr>
          <p:nvPr/>
        </p:nvPicPr>
        <p:blipFill>
          <a:blip r:embed="rId2"/>
          <a:stretch>
            <a:fillRect/>
          </a:stretch>
        </p:blipFill>
        <p:spPr>
          <a:xfrm>
            <a:off x="672038" y="4946368"/>
            <a:ext cx="2670279" cy="1713124"/>
          </a:xfrm>
          <a:prstGeom prst="rect">
            <a:avLst/>
          </a:prstGeom>
          <a:effectLst>
            <a:softEdge rad="63500"/>
          </a:effectLst>
        </p:spPr>
      </p:pic>
      <p:pic>
        <p:nvPicPr>
          <p:cNvPr id="5" name="Grafik 4">
            <a:extLst>
              <a:ext uri="{FF2B5EF4-FFF2-40B4-BE49-F238E27FC236}">
                <a16:creationId xmlns:a16="http://schemas.microsoft.com/office/drawing/2014/main" id="{CA30E75D-7E49-47AD-A197-1BDBB3A41455}"/>
              </a:ext>
            </a:extLst>
          </p:cNvPr>
          <p:cNvPicPr>
            <a:picLocks noChangeAspect="1"/>
          </p:cNvPicPr>
          <p:nvPr/>
        </p:nvPicPr>
        <p:blipFill>
          <a:blip r:embed="rId3"/>
          <a:stretch>
            <a:fillRect/>
          </a:stretch>
        </p:blipFill>
        <p:spPr>
          <a:xfrm>
            <a:off x="6464074" y="4197764"/>
            <a:ext cx="3092522" cy="3210332"/>
          </a:xfrm>
          <a:prstGeom prst="rect">
            <a:avLst/>
          </a:prstGeom>
          <a:effectLst>
            <a:softEdge rad="63500"/>
          </a:effectLst>
        </p:spPr>
      </p:pic>
      <p:sp>
        <p:nvSpPr>
          <p:cNvPr id="6" name="Foliennummernplatzhalter 5">
            <a:extLst>
              <a:ext uri="{FF2B5EF4-FFF2-40B4-BE49-F238E27FC236}">
                <a16:creationId xmlns:a16="http://schemas.microsoft.com/office/drawing/2014/main" id="{BC3DD1E6-E3CB-42BB-8480-1509F8037186}"/>
              </a:ext>
            </a:extLst>
          </p:cNvPr>
          <p:cNvSpPr>
            <a:spLocks noGrp="1"/>
          </p:cNvSpPr>
          <p:nvPr>
            <p:ph type="sldNum" sz="quarter" idx="8"/>
          </p:nvPr>
        </p:nvSpPr>
        <p:spPr>
          <a:xfrm>
            <a:off x="9513392" y="7157193"/>
            <a:ext cx="565144" cy="402482"/>
          </a:xfrm>
        </p:spPr>
        <p:txBody>
          <a:bodyPr/>
          <a:lstStyle/>
          <a:p>
            <a:pPr lvl="0"/>
            <a:r>
              <a:rPr lang="de-DE" sz="1400" dirty="0">
                <a:solidFill>
                  <a:schemeClr val="tx1"/>
                </a:solidFill>
              </a:rPr>
              <a:t>31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FCFC9-5FE2-4059-9C8E-4ABAFC875247}"/>
              </a:ext>
            </a:extLst>
          </p:cNvPr>
          <p:cNvSpPr txBox="1">
            <a:spLocks noGrp="1"/>
          </p:cNvSpPr>
          <p:nvPr>
            <p:ph type="title"/>
          </p:nvPr>
        </p:nvSpPr>
        <p:spPr/>
        <p:txBody>
          <a:bodyPr/>
          <a:lstStyle/>
          <a:p>
            <a:pPr lvl="0"/>
            <a:r>
              <a:rPr lang="de-DE" b="1" u="sng">
                <a:solidFill>
                  <a:srgbClr val="404040"/>
                </a:solidFill>
              </a:rPr>
              <a:t>Die Strukturlegetechnik</a:t>
            </a:r>
            <a:br>
              <a:rPr lang="de-DE" b="1" u="sng">
                <a:solidFill>
                  <a:srgbClr val="404040"/>
                </a:solidFill>
              </a:rPr>
            </a:br>
            <a:r>
              <a:rPr lang="de-DE" b="1" u="sng">
                <a:solidFill>
                  <a:srgbClr val="404040"/>
                </a:solidFill>
              </a:rPr>
              <a:t>-Didaktisches Potenzial-</a:t>
            </a:r>
          </a:p>
        </p:txBody>
      </p:sp>
      <p:sp>
        <p:nvSpPr>
          <p:cNvPr id="3" name="Inhaltsplatzhalter 2">
            <a:extLst>
              <a:ext uri="{FF2B5EF4-FFF2-40B4-BE49-F238E27FC236}">
                <a16:creationId xmlns:a16="http://schemas.microsoft.com/office/drawing/2014/main" id="{FB468B11-35BA-48E0-A2C8-75C60147B440}"/>
              </a:ext>
            </a:extLst>
          </p:cNvPr>
          <p:cNvSpPr txBox="1">
            <a:spLocks noGrp="1"/>
          </p:cNvSpPr>
          <p:nvPr>
            <p:ph idx="1"/>
          </p:nvPr>
        </p:nvSpPr>
        <p:spPr>
          <a:xfrm>
            <a:off x="672038" y="2381655"/>
            <a:ext cx="8616928" cy="4755125"/>
          </a:xfrm>
        </p:spPr>
        <p:txBody>
          <a:bodyPr>
            <a:normAutofit fontScale="47500" lnSpcReduction="20000"/>
          </a:bodyPr>
          <a:lstStyle/>
          <a:p>
            <a:pPr lvl="0"/>
            <a:endParaRPr lang="de-DE" sz="5500" dirty="0"/>
          </a:p>
          <a:p>
            <a:pPr lvl="0"/>
            <a:r>
              <a:rPr lang="de-DE" sz="5500" dirty="0" err="1"/>
              <a:t>SuS</a:t>
            </a:r>
            <a:r>
              <a:rPr lang="de-DE" sz="5500" dirty="0"/>
              <a:t> müssen sich aktiv mit dem Inhalt auseinandersetzen</a:t>
            </a:r>
          </a:p>
          <a:p>
            <a:pPr lvl="0"/>
            <a:r>
              <a:rPr lang="de-DE" sz="5500" dirty="0"/>
              <a:t>SuS lernen mit mehreren Sinnen</a:t>
            </a:r>
          </a:p>
          <a:p>
            <a:pPr lvl="0"/>
            <a:r>
              <a:rPr lang="de-DE" sz="5500" dirty="0"/>
              <a:t>Vorkenntnisse werden aktiviert</a:t>
            </a:r>
          </a:p>
          <a:p>
            <a:pPr lvl="0"/>
            <a:r>
              <a:rPr lang="de-DE" sz="5500" dirty="0"/>
              <a:t>Möglichkeit individuelle Wissensnetzwerke zu visualisieren (autonome Organisation des Wissens)</a:t>
            </a:r>
          </a:p>
          <a:p>
            <a:pPr lvl="0"/>
            <a:r>
              <a:rPr lang="de-DE" sz="5500" dirty="0"/>
              <a:t>Kann in vielen Sozialformen angewendet werden</a:t>
            </a:r>
          </a:p>
          <a:p>
            <a:pPr lvl="0"/>
            <a:r>
              <a:rPr lang="de-DE" sz="5500" dirty="0"/>
              <a:t>Ermöglicht Reflexion</a:t>
            </a:r>
          </a:p>
          <a:p>
            <a:pPr lvl="0"/>
            <a:r>
              <a:rPr lang="de-DE" sz="5500" dirty="0"/>
              <a:t>Abwechslung zur typischen Schreib- und Lesearbeit</a:t>
            </a:r>
          </a:p>
          <a:p>
            <a:pPr lvl="0"/>
            <a:endParaRPr lang="de-DE" dirty="0"/>
          </a:p>
        </p:txBody>
      </p:sp>
      <p:pic>
        <p:nvPicPr>
          <p:cNvPr id="4" name="Grafik 3">
            <a:extLst>
              <a:ext uri="{FF2B5EF4-FFF2-40B4-BE49-F238E27FC236}">
                <a16:creationId xmlns:a16="http://schemas.microsoft.com/office/drawing/2014/main" id="{AAA550AF-74FD-45B1-8291-93B0FBC1873E}"/>
              </a:ext>
            </a:extLst>
          </p:cNvPr>
          <p:cNvPicPr>
            <a:picLocks noChangeAspect="1"/>
          </p:cNvPicPr>
          <p:nvPr/>
        </p:nvPicPr>
        <p:blipFill>
          <a:blip r:embed="rId2"/>
          <a:stretch>
            <a:fillRect/>
          </a:stretch>
        </p:blipFill>
        <p:spPr>
          <a:xfrm>
            <a:off x="7069796" y="1978062"/>
            <a:ext cx="2670279" cy="1713124"/>
          </a:xfrm>
          <a:prstGeom prst="rect">
            <a:avLst/>
          </a:prstGeom>
          <a:effectLst>
            <a:softEdge rad="63500"/>
          </a:effectLst>
        </p:spPr>
      </p:pic>
      <p:sp>
        <p:nvSpPr>
          <p:cNvPr id="5" name="Foliennummernplatzhalter 4">
            <a:extLst>
              <a:ext uri="{FF2B5EF4-FFF2-40B4-BE49-F238E27FC236}">
                <a16:creationId xmlns:a16="http://schemas.microsoft.com/office/drawing/2014/main" id="{0399FC71-0D66-4CC7-8555-33BFCAF3DE0D}"/>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32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85690-D596-490C-AA1F-41766FCE47FA}"/>
              </a:ext>
            </a:extLst>
          </p:cNvPr>
          <p:cNvSpPr txBox="1">
            <a:spLocks noGrp="1"/>
          </p:cNvSpPr>
          <p:nvPr>
            <p:ph type="title"/>
          </p:nvPr>
        </p:nvSpPr>
        <p:spPr/>
        <p:txBody>
          <a:bodyPr/>
          <a:lstStyle/>
          <a:p>
            <a:pPr lvl="0"/>
            <a:r>
              <a:rPr lang="de-DE" b="1" u="sng" dirty="0">
                <a:solidFill>
                  <a:srgbClr val="404040"/>
                </a:solidFill>
              </a:rPr>
              <a:t>Die Netzwerk-Methode</a:t>
            </a:r>
            <a:br>
              <a:rPr lang="de-DE" b="1" u="sng" dirty="0">
                <a:solidFill>
                  <a:srgbClr val="404040"/>
                </a:solidFill>
              </a:rPr>
            </a:br>
            <a:r>
              <a:rPr lang="de-DE" b="1" u="sng" dirty="0">
                <a:solidFill>
                  <a:srgbClr val="404040"/>
                </a:solidFill>
              </a:rPr>
              <a:t>-Didaktisches Potenzial-</a:t>
            </a:r>
          </a:p>
        </p:txBody>
      </p:sp>
      <p:sp>
        <p:nvSpPr>
          <p:cNvPr id="3" name="Inhaltsplatzhalter 2">
            <a:extLst>
              <a:ext uri="{FF2B5EF4-FFF2-40B4-BE49-F238E27FC236}">
                <a16:creationId xmlns:a16="http://schemas.microsoft.com/office/drawing/2014/main" id="{FDA72F79-5149-41ED-9A5E-791B80CC9CA6}"/>
              </a:ext>
            </a:extLst>
          </p:cNvPr>
          <p:cNvSpPr txBox="1">
            <a:spLocks noGrp="1"/>
          </p:cNvSpPr>
          <p:nvPr>
            <p:ph idx="1"/>
          </p:nvPr>
        </p:nvSpPr>
        <p:spPr/>
        <p:txBody>
          <a:bodyPr>
            <a:noAutofit/>
          </a:bodyPr>
          <a:lstStyle/>
          <a:p>
            <a:pPr lvl="0"/>
            <a:endParaRPr lang="de-DE" sz="2600" dirty="0"/>
          </a:p>
          <a:p>
            <a:pPr lvl="0"/>
            <a:r>
              <a:rPr lang="de-DE" sz="2600" dirty="0"/>
              <a:t>Jeder SuS kommt mindestens einmal dran</a:t>
            </a:r>
          </a:p>
          <a:p>
            <a:pPr lvl="0"/>
            <a:r>
              <a:rPr lang="de-DE" sz="2600" dirty="0"/>
              <a:t>Vorkenntnisse werden aktiviert</a:t>
            </a:r>
          </a:p>
          <a:p>
            <a:pPr lvl="0"/>
            <a:r>
              <a:rPr lang="de-DE" sz="2600" dirty="0"/>
              <a:t>Verbalisieren der Inhalte bedeutet aktive Auseinandersetzung</a:t>
            </a:r>
          </a:p>
          <a:p>
            <a:pPr lvl="0"/>
            <a:r>
              <a:rPr lang="de-DE" sz="2600" dirty="0"/>
              <a:t>kommunikativer Diskurs mit den anderen SuS erlaubt Reflexion</a:t>
            </a:r>
          </a:p>
          <a:p>
            <a:pPr lvl="0"/>
            <a:r>
              <a:rPr lang="de-DE" sz="2600" dirty="0"/>
              <a:t>Abwechslung zur typischen Schreib- und Lesearbeit</a:t>
            </a:r>
          </a:p>
        </p:txBody>
      </p:sp>
      <p:pic>
        <p:nvPicPr>
          <p:cNvPr id="4" name="Grafik 3">
            <a:extLst>
              <a:ext uri="{FF2B5EF4-FFF2-40B4-BE49-F238E27FC236}">
                <a16:creationId xmlns:a16="http://schemas.microsoft.com/office/drawing/2014/main" id="{22901D4A-A4F5-4CDE-8F94-77625B1E767F}"/>
              </a:ext>
            </a:extLst>
          </p:cNvPr>
          <p:cNvPicPr>
            <a:picLocks noChangeAspect="1"/>
          </p:cNvPicPr>
          <p:nvPr/>
        </p:nvPicPr>
        <p:blipFill>
          <a:blip r:embed="rId2"/>
          <a:stretch>
            <a:fillRect/>
          </a:stretch>
        </p:blipFill>
        <p:spPr>
          <a:xfrm>
            <a:off x="7284154" y="3489230"/>
            <a:ext cx="2796471" cy="3103725"/>
          </a:xfrm>
          <a:prstGeom prst="rect">
            <a:avLst/>
          </a:prstGeom>
          <a:effectLst>
            <a:softEdge rad="63500"/>
          </a:effectLst>
        </p:spPr>
      </p:pic>
      <p:sp>
        <p:nvSpPr>
          <p:cNvPr id="5" name="Foliennummernplatzhalter 4">
            <a:extLst>
              <a:ext uri="{FF2B5EF4-FFF2-40B4-BE49-F238E27FC236}">
                <a16:creationId xmlns:a16="http://schemas.microsoft.com/office/drawing/2014/main" id="{882DF3BF-8A71-444C-8ABF-3CD460B58F72}"/>
              </a:ext>
            </a:extLst>
          </p:cNvPr>
          <p:cNvSpPr>
            <a:spLocks noGrp="1"/>
          </p:cNvSpPr>
          <p:nvPr>
            <p:ph type="sldNum" sz="quarter" idx="8"/>
          </p:nvPr>
        </p:nvSpPr>
        <p:spPr>
          <a:xfrm>
            <a:off x="9502241" y="7157193"/>
            <a:ext cx="565144" cy="402482"/>
          </a:xfrm>
        </p:spPr>
        <p:txBody>
          <a:bodyPr/>
          <a:lstStyle/>
          <a:p>
            <a:pPr lvl="0"/>
            <a:r>
              <a:rPr lang="de-DE" sz="1400" dirty="0">
                <a:solidFill>
                  <a:schemeClr val="tx1"/>
                </a:solidFill>
              </a:rPr>
              <a:t>33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761E19B-7D46-411D-9E71-E2042CDA5A3B}"/>
              </a:ext>
            </a:extLst>
          </p:cNvPr>
          <p:cNvPicPr>
            <a:picLocks noChangeAspect="1"/>
          </p:cNvPicPr>
          <p:nvPr/>
        </p:nvPicPr>
        <p:blipFill>
          <a:blip r:embed="rId2"/>
          <a:stretch>
            <a:fillRect/>
          </a:stretch>
        </p:blipFill>
        <p:spPr>
          <a:xfrm>
            <a:off x="7197663" y="3608979"/>
            <a:ext cx="2882962" cy="3871525"/>
          </a:xfrm>
          <a:prstGeom prst="rect">
            <a:avLst/>
          </a:prstGeom>
          <a:effectLst>
            <a:softEdge rad="38100"/>
          </a:effectLst>
        </p:spPr>
      </p:pic>
      <p:sp>
        <p:nvSpPr>
          <p:cNvPr id="2" name="Titel 1">
            <a:extLst>
              <a:ext uri="{FF2B5EF4-FFF2-40B4-BE49-F238E27FC236}">
                <a16:creationId xmlns:a16="http://schemas.microsoft.com/office/drawing/2014/main" id="{A0CEFA56-1C45-4710-965C-58AEC6AD9904}"/>
              </a:ext>
            </a:extLst>
          </p:cNvPr>
          <p:cNvSpPr txBox="1">
            <a:spLocks noGrp="1"/>
          </p:cNvSpPr>
          <p:nvPr>
            <p:ph type="title"/>
          </p:nvPr>
        </p:nvSpPr>
        <p:spPr/>
        <p:txBody>
          <a:bodyPr/>
          <a:lstStyle/>
          <a:p>
            <a:pPr lvl="0"/>
            <a:r>
              <a:rPr lang="de-DE" b="1" u="sng">
                <a:solidFill>
                  <a:srgbClr val="404040"/>
                </a:solidFill>
              </a:rPr>
              <a:t>Ihr seid an der Reihe !</a:t>
            </a:r>
            <a:endParaRPr lang="de-DE"/>
          </a:p>
        </p:txBody>
      </p:sp>
      <p:sp>
        <p:nvSpPr>
          <p:cNvPr id="3" name="Inhaltsplatzhalter 2">
            <a:extLst>
              <a:ext uri="{FF2B5EF4-FFF2-40B4-BE49-F238E27FC236}">
                <a16:creationId xmlns:a16="http://schemas.microsoft.com/office/drawing/2014/main" id="{F8C5624C-25C8-4F4F-8FBC-3E3735D86756}"/>
              </a:ext>
            </a:extLst>
          </p:cNvPr>
          <p:cNvSpPr txBox="1">
            <a:spLocks noGrp="1"/>
          </p:cNvSpPr>
          <p:nvPr>
            <p:ph idx="1"/>
          </p:nvPr>
        </p:nvSpPr>
        <p:spPr/>
        <p:txBody>
          <a:bodyPr>
            <a:noAutofit/>
          </a:bodyPr>
          <a:lstStyle/>
          <a:p>
            <a:r>
              <a:rPr lang="de-DE" sz="2600" dirty="0"/>
              <a:t>Erörtert in Tandems das didaktische Potenzial der WELL Methode.</a:t>
            </a:r>
          </a:p>
          <a:p>
            <a:pPr lvl="0"/>
            <a:endParaRPr lang="de-DE" sz="2600" dirty="0"/>
          </a:p>
          <a:p>
            <a:pPr lvl="0"/>
            <a:r>
              <a:rPr lang="de-DE" sz="2600" dirty="0"/>
              <a:t>Ihr habt insgesamt ca. </a:t>
            </a:r>
            <a:r>
              <a:rPr lang="de-DE" sz="2600" dirty="0">
                <a:solidFill>
                  <a:srgbClr val="FF0000"/>
                </a:solidFill>
              </a:rPr>
              <a:t>5 Minuten </a:t>
            </a:r>
            <a:r>
              <a:rPr lang="de-DE" sz="2600" dirty="0"/>
              <a:t>Zeit.</a:t>
            </a:r>
          </a:p>
        </p:txBody>
      </p:sp>
      <p:sp>
        <p:nvSpPr>
          <p:cNvPr id="5" name="Foliennummernplatzhalter 4">
            <a:extLst>
              <a:ext uri="{FF2B5EF4-FFF2-40B4-BE49-F238E27FC236}">
                <a16:creationId xmlns:a16="http://schemas.microsoft.com/office/drawing/2014/main" id="{08963863-E257-4AFD-AFB3-004C7CB399FF}"/>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34</a:t>
            </a:r>
          </a:p>
        </p:txBody>
      </p:sp>
    </p:spTree>
    <p:extLst>
      <p:ext uri="{BB962C8B-B14F-4D97-AF65-F5344CB8AC3E}">
        <p14:creationId xmlns:p14="http://schemas.microsoft.com/office/powerpoint/2010/main" val="2620591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3DD81-95F2-4B9C-8D5F-3A193BAEEED4}"/>
              </a:ext>
            </a:extLst>
          </p:cNvPr>
          <p:cNvSpPr>
            <a:spLocks noGrp="1"/>
          </p:cNvSpPr>
          <p:nvPr>
            <p:ph type="title"/>
          </p:nvPr>
        </p:nvSpPr>
        <p:spPr/>
        <p:txBody>
          <a:bodyPr/>
          <a:lstStyle/>
          <a:p>
            <a:r>
              <a:rPr lang="de-DE" b="1" u="sng" dirty="0">
                <a:solidFill>
                  <a:srgbClr val="404040"/>
                </a:solidFill>
              </a:rPr>
              <a:t>Die WELL-Methode</a:t>
            </a:r>
            <a:br>
              <a:rPr lang="de-DE" b="1" u="sng" dirty="0">
                <a:solidFill>
                  <a:srgbClr val="404040"/>
                </a:solidFill>
              </a:rPr>
            </a:br>
            <a:r>
              <a:rPr lang="de-DE" b="1" u="sng" dirty="0">
                <a:solidFill>
                  <a:srgbClr val="404040"/>
                </a:solidFill>
              </a:rPr>
              <a:t>-Didaktisches Potenzial-</a:t>
            </a:r>
            <a:endParaRPr lang="de-DE" dirty="0"/>
          </a:p>
        </p:txBody>
      </p:sp>
      <p:sp>
        <p:nvSpPr>
          <p:cNvPr id="3" name="Inhaltsplatzhalter 2">
            <a:extLst>
              <a:ext uri="{FF2B5EF4-FFF2-40B4-BE49-F238E27FC236}">
                <a16:creationId xmlns:a16="http://schemas.microsoft.com/office/drawing/2014/main" id="{6461CACF-75E3-4ECF-9E12-23C815BF1A82}"/>
              </a:ext>
            </a:extLst>
          </p:cNvPr>
          <p:cNvSpPr>
            <a:spLocks noGrp="1"/>
          </p:cNvSpPr>
          <p:nvPr>
            <p:ph idx="1"/>
          </p:nvPr>
        </p:nvSpPr>
        <p:spPr/>
        <p:txBody>
          <a:bodyPr>
            <a:normAutofit/>
          </a:bodyPr>
          <a:lstStyle/>
          <a:p>
            <a:r>
              <a:rPr lang="de-DE" sz="2600" dirty="0"/>
              <a:t>Hohe Aktivität aller SuS</a:t>
            </a:r>
          </a:p>
          <a:p>
            <a:r>
              <a:rPr lang="de-DE" sz="2600" dirty="0" err="1"/>
              <a:t>Lernerzentrierter</a:t>
            </a:r>
            <a:r>
              <a:rPr lang="de-DE" sz="2600" dirty="0"/>
              <a:t> Unterricht</a:t>
            </a:r>
          </a:p>
          <a:p>
            <a:r>
              <a:rPr lang="de-DE" sz="2600" dirty="0"/>
              <a:t>Flexible Methode</a:t>
            </a:r>
          </a:p>
          <a:p>
            <a:r>
              <a:rPr lang="de-DE" sz="2600" dirty="0"/>
              <a:t>Ermöglicht Reflexion</a:t>
            </a:r>
          </a:p>
          <a:p>
            <a:r>
              <a:rPr lang="de-DE" sz="2600" dirty="0"/>
              <a:t>Jeder hat Verantwortung </a:t>
            </a:r>
          </a:p>
          <a:p>
            <a:r>
              <a:rPr lang="de-DE" sz="2600" dirty="0"/>
              <a:t>Aktive Wiedergabe und Auseinandersetzen mit Inhalten führt zu besserem Verarbeiten und Merken</a:t>
            </a:r>
          </a:p>
          <a:p>
            <a:endParaRPr lang="de-DE" sz="2600" dirty="0"/>
          </a:p>
        </p:txBody>
      </p:sp>
      <p:sp>
        <p:nvSpPr>
          <p:cNvPr id="4" name="Foliennummernplatzhalter 3">
            <a:extLst>
              <a:ext uri="{FF2B5EF4-FFF2-40B4-BE49-F238E27FC236}">
                <a16:creationId xmlns:a16="http://schemas.microsoft.com/office/drawing/2014/main" id="{61EC41F6-CE99-4880-B41E-9B5358C9D2EC}"/>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35</a:t>
            </a:r>
          </a:p>
        </p:txBody>
      </p:sp>
    </p:spTree>
    <p:extLst>
      <p:ext uri="{BB962C8B-B14F-4D97-AF65-F5344CB8AC3E}">
        <p14:creationId xmlns:p14="http://schemas.microsoft.com/office/powerpoint/2010/main" val="485842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AB938F-6427-4AA5-9098-908580C559E1}"/>
              </a:ext>
            </a:extLst>
          </p:cNvPr>
          <p:cNvSpPr>
            <a:spLocks noGrp="1"/>
          </p:cNvSpPr>
          <p:nvPr>
            <p:ph type="ctrTitle"/>
          </p:nvPr>
        </p:nvSpPr>
        <p:spPr>
          <a:xfrm>
            <a:off x="245327" y="920316"/>
            <a:ext cx="9110545" cy="2859521"/>
          </a:xfrm>
        </p:spPr>
        <p:txBody>
          <a:bodyPr/>
          <a:lstStyle/>
          <a:p>
            <a:r>
              <a:rPr lang="de-DE" b="1" u="sng" dirty="0">
                <a:solidFill>
                  <a:schemeClr val="tx1">
                    <a:lumMod val="75000"/>
                    <a:lumOff val="25000"/>
                  </a:schemeClr>
                </a:solidFill>
              </a:rPr>
              <a:t>Die </a:t>
            </a:r>
            <a:r>
              <a:rPr lang="de-DE" b="1" u="sng" dirty="0" err="1">
                <a:solidFill>
                  <a:schemeClr val="tx1">
                    <a:lumMod val="75000"/>
                    <a:lumOff val="25000"/>
                  </a:schemeClr>
                </a:solidFill>
              </a:rPr>
              <a:t>Webquest</a:t>
            </a:r>
            <a:r>
              <a:rPr lang="de-DE" b="1" u="sng" dirty="0">
                <a:solidFill>
                  <a:schemeClr val="tx1">
                    <a:lumMod val="75000"/>
                    <a:lumOff val="25000"/>
                  </a:schemeClr>
                </a:solidFill>
              </a:rPr>
              <a:t>-Methode</a:t>
            </a:r>
          </a:p>
        </p:txBody>
      </p:sp>
      <p:sp>
        <p:nvSpPr>
          <p:cNvPr id="5" name="Untertitel 4">
            <a:extLst>
              <a:ext uri="{FF2B5EF4-FFF2-40B4-BE49-F238E27FC236}">
                <a16:creationId xmlns:a16="http://schemas.microsoft.com/office/drawing/2014/main" id="{5790C22F-0269-47E6-B9E8-288FFFDEC540}"/>
              </a:ext>
            </a:extLst>
          </p:cNvPr>
          <p:cNvSpPr>
            <a:spLocks noGrp="1"/>
          </p:cNvSpPr>
          <p:nvPr>
            <p:ph type="subTitle" idx="1"/>
          </p:nvPr>
        </p:nvSpPr>
        <p:spPr>
          <a:xfrm>
            <a:off x="3657075" y="7164676"/>
            <a:ext cx="6423550" cy="1209129"/>
          </a:xfrm>
        </p:spPr>
        <p:txBody>
          <a:bodyPr>
            <a:normAutofit/>
          </a:bodyPr>
          <a:lstStyle/>
          <a:p>
            <a:r>
              <a:rPr lang="de-DE" sz="1400" dirty="0">
                <a:solidFill>
                  <a:schemeClr val="tx1"/>
                </a:solidFill>
              </a:rPr>
              <a:t>36</a:t>
            </a:r>
          </a:p>
        </p:txBody>
      </p:sp>
      <p:pic>
        <p:nvPicPr>
          <p:cNvPr id="6" name="Grafik 5" descr="C:\Users\Privat\AppData\Local\Microsoft\Windows\INetCache\Content.MSO\12FAC51D.tmp">
            <a:extLst>
              <a:ext uri="{FF2B5EF4-FFF2-40B4-BE49-F238E27FC236}">
                <a16:creationId xmlns:a16="http://schemas.microsoft.com/office/drawing/2014/main" id="{55C81150-4E78-4009-9F00-B37EFDF4E496}"/>
              </a:ext>
            </a:extLst>
          </p:cNvPr>
          <p:cNvPicPr>
            <a:picLocks noChangeAspect="1"/>
          </p:cNvPicPr>
          <p:nvPr/>
        </p:nvPicPr>
        <p:blipFill>
          <a:blip r:embed="rId2"/>
          <a:srcRect t="1470" b="6862"/>
          <a:stretch>
            <a:fillRect/>
          </a:stretch>
        </p:blipFill>
        <p:spPr>
          <a:xfrm>
            <a:off x="6590371" y="4154603"/>
            <a:ext cx="2902548" cy="3010073"/>
          </a:xfrm>
          <a:prstGeom prst="rect">
            <a:avLst/>
          </a:prstGeom>
          <a:noFill/>
          <a:ln cap="flat">
            <a:noFill/>
          </a:ln>
          <a:effectLst>
            <a:softEdge rad="63500"/>
          </a:effectLst>
        </p:spPr>
      </p:pic>
    </p:spTree>
    <p:extLst>
      <p:ext uri="{BB962C8B-B14F-4D97-AF65-F5344CB8AC3E}">
        <p14:creationId xmlns:p14="http://schemas.microsoft.com/office/powerpoint/2010/main" val="102908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6A8F0-94E4-438F-9515-91BC97DD9ECB}"/>
              </a:ext>
            </a:extLst>
          </p:cNvPr>
          <p:cNvSpPr txBox="1">
            <a:spLocks noGrp="1"/>
          </p:cNvSpPr>
          <p:nvPr>
            <p:ph type="title"/>
          </p:nvPr>
        </p:nvSpPr>
        <p:spPr/>
        <p:txBody>
          <a:bodyPr/>
          <a:lstStyle/>
          <a:p>
            <a:pPr lvl="0"/>
            <a:r>
              <a:rPr lang="de-DE" b="1" u="sng">
                <a:solidFill>
                  <a:srgbClr val="404040"/>
                </a:solidFill>
              </a:rPr>
              <a:t>Die Webquest-Methode</a:t>
            </a:r>
          </a:p>
        </p:txBody>
      </p:sp>
      <p:sp>
        <p:nvSpPr>
          <p:cNvPr id="3" name="Inhaltsplatzhalter 2">
            <a:extLst>
              <a:ext uri="{FF2B5EF4-FFF2-40B4-BE49-F238E27FC236}">
                <a16:creationId xmlns:a16="http://schemas.microsoft.com/office/drawing/2014/main" id="{9DA96391-5D19-48FA-BCF1-825552EEC327}"/>
              </a:ext>
            </a:extLst>
          </p:cNvPr>
          <p:cNvSpPr txBox="1">
            <a:spLocks noGrp="1"/>
          </p:cNvSpPr>
          <p:nvPr>
            <p:ph idx="1"/>
          </p:nvPr>
        </p:nvSpPr>
        <p:spPr>
          <a:xfrm>
            <a:off x="503998" y="1769043"/>
            <a:ext cx="9223095" cy="4989240"/>
          </a:xfrm>
        </p:spPr>
        <p:txBody>
          <a:bodyPr/>
          <a:lstStyle/>
          <a:p>
            <a:pPr lvl="0"/>
            <a:endParaRPr lang="de-DE" sz="2400" dirty="0"/>
          </a:p>
          <a:p>
            <a:pPr lvl="0"/>
            <a:r>
              <a:rPr lang="de-DE" sz="2600" dirty="0"/>
              <a:t>Hauptmedium: Internet (aber nicht ausschließlich)</a:t>
            </a:r>
          </a:p>
          <a:p>
            <a:pPr lvl="0"/>
            <a:r>
              <a:rPr lang="de-DE" sz="2600" dirty="0"/>
              <a:t>entdeckungsorientierte Aktivität</a:t>
            </a:r>
          </a:p>
          <a:p>
            <a:pPr lvl="0"/>
            <a:r>
              <a:rPr lang="de-DE" sz="2600" dirty="0"/>
              <a:t>Gruppenarbeit bietet sich an</a:t>
            </a:r>
          </a:p>
          <a:p>
            <a:pPr lvl="0"/>
            <a:endParaRPr lang="de-DE" sz="2600" dirty="0"/>
          </a:p>
          <a:p>
            <a:pPr lvl="0"/>
            <a:r>
              <a:rPr lang="de-DE" sz="2600" b="1" u="sng" dirty="0"/>
              <a:t>Fokus</a:t>
            </a:r>
            <a:r>
              <a:rPr lang="de-DE" sz="2600" dirty="0"/>
              <a:t>: </a:t>
            </a:r>
            <a:r>
              <a:rPr lang="de-DE" sz="2600" i="1" dirty="0"/>
              <a:t>Umgang</a:t>
            </a:r>
            <a:r>
              <a:rPr lang="de-DE" sz="2600" dirty="0"/>
              <a:t> mit Internetquellen und </a:t>
            </a:r>
            <a:r>
              <a:rPr lang="de-DE" sz="2600" i="1" dirty="0"/>
              <a:t>Präsentation</a:t>
            </a:r>
            <a:r>
              <a:rPr lang="de-DE" sz="2600" dirty="0"/>
              <a:t> der Ergebnisse, weniger das Aneignen neuen Wissens</a:t>
            </a:r>
          </a:p>
        </p:txBody>
      </p:sp>
      <p:pic>
        <p:nvPicPr>
          <p:cNvPr id="4" name="Grafik 3" descr="C:\Users\Privat\AppData\Local\Microsoft\Windows\INetCache\Content.MSO\12FAC51D.tmp">
            <a:extLst>
              <a:ext uri="{FF2B5EF4-FFF2-40B4-BE49-F238E27FC236}">
                <a16:creationId xmlns:a16="http://schemas.microsoft.com/office/drawing/2014/main" id="{DA7A1FD9-8A69-40FC-80EF-AFEF8C2177F9}"/>
              </a:ext>
            </a:extLst>
          </p:cNvPr>
          <p:cNvPicPr>
            <a:picLocks noChangeAspect="1"/>
          </p:cNvPicPr>
          <p:nvPr/>
        </p:nvPicPr>
        <p:blipFill>
          <a:blip r:embed="rId2"/>
          <a:srcRect t="1470" b="6862"/>
          <a:stretch>
            <a:fillRect/>
          </a:stretch>
        </p:blipFill>
        <p:spPr>
          <a:xfrm>
            <a:off x="7715413" y="5262458"/>
            <a:ext cx="2011680" cy="2086203"/>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D3578DA9-C75A-455B-AD0E-F652191208FC}"/>
              </a:ext>
            </a:extLst>
          </p:cNvPr>
          <p:cNvSpPr>
            <a:spLocks noGrp="1"/>
          </p:cNvSpPr>
          <p:nvPr>
            <p:ph type="sldNum" sz="quarter" idx="8"/>
          </p:nvPr>
        </p:nvSpPr>
        <p:spPr>
          <a:xfrm>
            <a:off x="9515481" y="7147420"/>
            <a:ext cx="565144" cy="402482"/>
          </a:xfrm>
        </p:spPr>
        <p:txBody>
          <a:bodyPr/>
          <a:lstStyle/>
          <a:p>
            <a:pPr lvl="0"/>
            <a:r>
              <a:rPr lang="de-DE" sz="1400" dirty="0">
                <a:solidFill>
                  <a:schemeClr val="tx1"/>
                </a:solidFill>
              </a:rPr>
              <a:t>37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ED0F8-2AD0-4935-A010-C98A9BBC09E4}"/>
              </a:ext>
            </a:extLst>
          </p:cNvPr>
          <p:cNvSpPr txBox="1">
            <a:spLocks noGrp="1"/>
          </p:cNvSpPr>
          <p:nvPr>
            <p:ph type="title"/>
          </p:nvPr>
        </p:nvSpPr>
        <p:spPr/>
        <p:txBody>
          <a:bodyPr/>
          <a:lstStyle/>
          <a:p>
            <a:pPr lvl="0"/>
            <a:r>
              <a:rPr lang="de-DE" b="1" u="sng">
                <a:solidFill>
                  <a:srgbClr val="404040"/>
                </a:solidFill>
              </a:rPr>
              <a:t>Die Webquest</a:t>
            </a:r>
            <a:br>
              <a:rPr lang="de-DE" b="1" u="sng">
                <a:solidFill>
                  <a:srgbClr val="404040"/>
                </a:solidFill>
              </a:rPr>
            </a:br>
            <a:r>
              <a:rPr lang="de-DE" b="1" u="sng">
                <a:solidFill>
                  <a:srgbClr val="404040"/>
                </a:solidFill>
              </a:rPr>
              <a:t>-Planung und Durchführung-</a:t>
            </a:r>
          </a:p>
        </p:txBody>
      </p:sp>
      <p:sp>
        <p:nvSpPr>
          <p:cNvPr id="3" name="Inhaltsplatzhalter 2">
            <a:extLst>
              <a:ext uri="{FF2B5EF4-FFF2-40B4-BE49-F238E27FC236}">
                <a16:creationId xmlns:a16="http://schemas.microsoft.com/office/drawing/2014/main" id="{F55EE830-4241-42B1-B266-AC672E5B0B47}"/>
              </a:ext>
            </a:extLst>
          </p:cNvPr>
          <p:cNvSpPr txBox="1">
            <a:spLocks noGrp="1"/>
          </p:cNvSpPr>
          <p:nvPr>
            <p:ph idx="1"/>
          </p:nvPr>
        </p:nvSpPr>
        <p:spPr/>
        <p:txBody>
          <a:bodyPr/>
          <a:lstStyle/>
          <a:p>
            <a:pPr lvl="0"/>
            <a:endParaRPr lang="de-DE" sz="2400" dirty="0"/>
          </a:p>
          <a:p>
            <a:pPr marL="0" lvl="0" indent="0">
              <a:buNone/>
            </a:pPr>
            <a:r>
              <a:rPr lang="de-DE" sz="2600" dirty="0"/>
              <a:t>1.  Themenauswahl</a:t>
            </a:r>
          </a:p>
          <a:p>
            <a:pPr marL="0" lvl="0" indent="0">
              <a:buNone/>
            </a:pPr>
            <a:r>
              <a:rPr lang="de-DE" sz="2600" dirty="0"/>
              <a:t>2.  Aufgabenstellungen</a:t>
            </a:r>
          </a:p>
          <a:p>
            <a:pPr marL="0" lvl="0" indent="0">
              <a:buNone/>
            </a:pPr>
            <a:r>
              <a:rPr lang="de-DE" sz="2600" dirty="0"/>
              <a:t>3.  Ressourcen</a:t>
            </a:r>
          </a:p>
          <a:p>
            <a:pPr marL="0" lvl="0" indent="0">
              <a:buNone/>
            </a:pPr>
            <a:r>
              <a:rPr lang="de-DE" sz="2600" dirty="0"/>
              <a:t>4.  Prozess</a:t>
            </a:r>
          </a:p>
          <a:p>
            <a:pPr marL="0" lvl="0" indent="0">
              <a:buNone/>
            </a:pPr>
            <a:r>
              <a:rPr lang="de-DE" sz="2600" dirty="0"/>
              <a:t>5.  Präsentation</a:t>
            </a:r>
          </a:p>
          <a:p>
            <a:pPr marL="0" lvl="0" indent="0">
              <a:buNone/>
            </a:pPr>
            <a:r>
              <a:rPr lang="de-DE" sz="2600" dirty="0"/>
              <a:t>6.  Evaluation</a:t>
            </a:r>
          </a:p>
        </p:txBody>
      </p:sp>
      <p:pic>
        <p:nvPicPr>
          <p:cNvPr id="4" name="Grafik 3" descr="C:\Users\Privat\AppData\Local\Microsoft\Windows\INetCache\Content.MSO\12FAC51D.tmp">
            <a:extLst>
              <a:ext uri="{FF2B5EF4-FFF2-40B4-BE49-F238E27FC236}">
                <a16:creationId xmlns:a16="http://schemas.microsoft.com/office/drawing/2014/main" id="{C1759499-5D16-4AC9-8848-636B70EC3E1F}"/>
              </a:ext>
            </a:extLst>
          </p:cNvPr>
          <p:cNvPicPr>
            <a:picLocks noChangeAspect="1"/>
          </p:cNvPicPr>
          <p:nvPr/>
        </p:nvPicPr>
        <p:blipFill>
          <a:blip r:embed="rId2"/>
          <a:srcRect b="9962"/>
          <a:stretch>
            <a:fillRect/>
          </a:stretch>
        </p:blipFill>
        <p:spPr>
          <a:xfrm>
            <a:off x="7725707" y="5178495"/>
            <a:ext cx="2011680" cy="2049115"/>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B69E57E9-8733-4785-8B0D-D984EFBDA679}"/>
              </a:ext>
            </a:extLst>
          </p:cNvPr>
          <p:cNvSpPr>
            <a:spLocks noGrp="1"/>
          </p:cNvSpPr>
          <p:nvPr>
            <p:ph type="sldNum" sz="quarter" idx="8"/>
          </p:nvPr>
        </p:nvSpPr>
        <p:spPr>
          <a:xfrm>
            <a:off x="9510572" y="7157193"/>
            <a:ext cx="565144" cy="402482"/>
          </a:xfrm>
        </p:spPr>
        <p:txBody>
          <a:bodyPr/>
          <a:lstStyle/>
          <a:p>
            <a:pPr lvl="0"/>
            <a:r>
              <a:rPr lang="de-DE" sz="1400" dirty="0">
                <a:solidFill>
                  <a:schemeClr val="tx1"/>
                </a:solidFill>
              </a:rPr>
              <a:t>38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761E19B-7D46-411D-9E71-E2042CDA5A3B}"/>
              </a:ext>
            </a:extLst>
          </p:cNvPr>
          <p:cNvPicPr>
            <a:picLocks noChangeAspect="1"/>
          </p:cNvPicPr>
          <p:nvPr/>
        </p:nvPicPr>
        <p:blipFill>
          <a:blip r:embed="rId2"/>
          <a:stretch>
            <a:fillRect/>
          </a:stretch>
        </p:blipFill>
        <p:spPr>
          <a:xfrm>
            <a:off x="7197663" y="3608979"/>
            <a:ext cx="2882962" cy="3871525"/>
          </a:xfrm>
          <a:prstGeom prst="rect">
            <a:avLst/>
          </a:prstGeom>
          <a:effectLst>
            <a:softEdge rad="38100"/>
          </a:effectLst>
        </p:spPr>
      </p:pic>
      <p:sp>
        <p:nvSpPr>
          <p:cNvPr id="2" name="Titel 1">
            <a:extLst>
              <a:ext uri="{FF2B5EF4-FFF2-40B4-BE49-F238E27FC236}">
                <a16:creationId xmlns:a16="http://schemas.microsoft.com/office/drawing/2014/main" id="{A0CEFA56-1C45-4710-965C-58AEC6AD9904}"/>
              </a:ext>
            </a:extLst>
          </p:cNvPr>
          <p:cNvSpPr txBox="1">
            <a:spLocks noGrp="1"/>
          </p:cNvSpPr>
          <p:nvPr>
            <p:ph type="title"/>
          </p:nvPr>
        </p:nvSpPr>
        <p:spPr/>
        <p:txBody>
          <a:bodyPr/>
          <a:lstStyle/>
          <a:p>
            <a:pPr lvl="0"/>
            <a:r>
              <a:rPr lang="de-DE" b="1" u="sng">
                <a:solidFill>
                  <a:srgbClr val="404040"/>
                </a:solidFill>
              </a:rPr>
              <a:t>Ihr seid an der Reihe !</a:t>
            </a:r>
            <a:endParaRPr lang="de-DE"/>
          </a:p>
        </p:txBody>
      </p:sp>
      <p:sp>
        <p:nvSpPr>
          <p:cNvPr id="3" name="Inhaltsplatzhalter 2">
            <a:extLst>
              <a:ext uri="{FF2B5EF4-FFF2-40B4-BE49-F238E27FC236}">
                <a16:creationId xmlns:a16="http://schemas.microsoft.com/office/drawing/2014/main" id="{F8C5624C-25C8-4F4F-8FBC-3E3735D86756}"/>
              </a:ext>
            </a:extLst>
          </p:cNvPr>
          <p:cNvSpPr txBox="1">
            <a:spLocks noGrp="1"/>
          </p:cNvSpPr>
          <p:nvPr>
            <p:ph idx="1"/>
          </p:nvPr>
        </p:nvSpPr>
        <p:spPr/>
        <p:txBody>
          <a:bodyPr>
            <a:noAutofit/>
          </a:bodyPr>
          <a:lstStyle/>
          <a:p>
            <a:pPr lvl="0"/>
            <a:r>
              <a:rPr lang="de-DE" sz="2600" dirty="0"/>
              <a:t>Lest euch das vorliegende Beispiel einer </a:t>
            </a:r>
            <a:r>
              <a:rPr lang="de-DE" sz="2600" dirty="0" err="1"/>
              <a:t>Webquest</a:t>
            </a:r>
            <a:r>
              <a:rPr lang="de-DE" sz="2600" dirty="0"/>
              <a:t> durch.</a:t>
            </a:r>
          </a:p>
          <a:p>
            <a:pPr lvl="0"/>
            <a:r>
              <a:rPr lang="de-DE" sz="2600" dirty="0"/>
              <a:t>Diskutiert dann zu dritt darüber, was die Stärken und Schwächen dieser spezifischen </a:t>
            </a:r>
            <a:r>
              <a:rPr lang="de-DE" sz="2600" dirty="0" err="1"/>
              <a:t>Webquest</a:t>
            </a:r>
            <a:r>
              <a:rPr lang="de-DE" sz="2600" dirty="0"/>
              <a:t> sind.</a:t>
            </a:r>
          </a:p>
          <a:p>
            <a:pPr lvl="0"/>
            <a:r>
              <a:rPr lang="de-DE" sz="2600" dirty="0"/>
              <a:t>Erörtert im Anschluss das didaktische Potenzial dieser Methode.</a:t>
            </a:r>
          </a:p>
          <a:p>
            <a:pPr lvl="0"/>
            <a:endParaRPr lang="de-DE" sz="2600" dirty="0"/>
          </a:p>
          <a:p>
            <a:pPr lvl="0"/>
            <a:r>
              <a:rPr lang="de-DE" sz="2600" dirty="0"/>
              <a:t>Ihr habt insgesamt ca. </a:t>
            </a:r>
            <a:r>
              <a:rPr lang="de-DE" sz="2600" dirty="0">
                <a:solidFill>
                  <a:srgbClr val="FF0000"/>
                </a:solidFill>
              </a:rPr>
              <a:t>10 Minuten </a:t>
            </a:r>
            <a:r>
              <a:rPr lang="de-DE" sz="2600" dirty="0"/>
              <a:t>Zeit.</a:t>
            </a:r>
          </a:p>
        </p:txBody>
      </p:sp>
      <p:sp>
        <p:nvSpPr>
          <p:cNvPr id="5" name="Foliennummernplatzhalter 4">
            <a:extLst>
              <a:ext uri="{FF2B5EF4-FFF2-40B4-BE49-F238E27FC236}">
                <a16:creationId xmlns:a16="http://schemas.microsoft.com/office/drawing/2014/main" id="{08963863-E257-4AFD-AFB3-004C7CB399FF}"/>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39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789EB-E8C7-4B32-9F41-59789D0871AD}"/>
              </a:ext>
            </a:extLst>
          </p:cNvPr>
          <p:cNvSpPr txBox="1">
            <a:spLocks noGrp="1"/>
          </p:cNvSpPr>
          <p:nvPr>
            <p:ph type="title"/>
          </p:nvPr>
        </p:nvSpPr>
        <p:spPr/>
        <p:txBody>
          <a:bodyPr/>
          <a:lstStyle/>
          <a:p>
            <a:pPr lvl="0"/>
            <a:r>
              <a:rPr lang="de-DE" b="1" u="sng">
                <a:solidFill>
                  <a:srgbClr val="404040"/>
                </a:solidFill>
              </a:rPr>
              <a:t>Webquest</a:t>
            </a:r>
            <a:br>
              <a:rPr lang="de-DE" b="1" u="sng">
                <a:solidFill>
                  <a:srgbClr val="404040"/>
                </a:solidFill>
              </a:rPr>
            </a:br>
            <a:r>
              <a:rPr lang="de-DE" b="1" u="sng">
                <a:solidFill>
                  <a:srgbClr val="404040"/>
                </a:solidFill>
              </a:rPr>
              <a:t>-Didaktisches Potenzial-</a:t>
            </a:r>
          </a:p>
        </p:txBody>
      </p:sp>
      <p:sp>
        <p:nvSpPr>
          <p:cNvPr id="3" name="Inhaltsplatzhalter 2">
            <a:extLst>
              <a:ext uri="{FF2B5EF4-FFF2-40B4-BE49-F238E27FC236}">
                <a16:creationId xmlns:a16="http://schemas.microsoft.com/office/drawing/2014/main" id="{016EE918-48D0-4148-95A2-E28A291DC995}"/>
              </a:ext>
            </a:extLst>
          </p:cNvPr>
          <p:cNvSpPr txBox="1">
            <a:spLocks noGrp="1"/>
          </p:cNvSpPr>
          <p:nvPr>
            <p:ph idx="1"/>
          </p:nvPr>
        </p:nvSpPr>
        <p:spPr>
          <a:xfrm>
            <a:off x="672038" y="1876092"/>
            <a:ext cx="6997912" cy="5011606"/>
          </a:xfrm>
        </p:spPr>
        <p:txBody>
          <a:bodyPr>
            <a:noAutofit/>
          </a:bodyPr>
          <a:lstStyle/>
          <a:p>
            <a:pPr marL="0" lvl="0" indent="0">
              <a:buNone/>
            </a:pPr>
            <a:endParaRPr lang="de-DE" sz="2400" dirty="0"/>
          </a:p>
          <a:p>
            <a:pPr lvl="0"/>
            <a:r>
              <a:rPr lang="de-DE" sz="2600" dirty="0"/>
              <a:t>Hohes Maß an Eigenständigkeit</a:t>
            </a:r>
          </a:p>
          <a:p>
            <a:pPr lvl="0"/>
            <a:r>
              <a:rPr lang="de-DE" sz="2600" dirty="0"/>
              <a:t>Verantwortungsvoller Umgang mit dem Internet</a:t>
            </a:r>
          </a:p>
          <a:p>
            <a:pPr lvl="0"/>
            <a:r>
              <a:rPr lang="de-DE" sz="2600" dirty="0"/>
              <a:t>Lebens-/ arbeitsnaher Unterricht</a:t>
            </a:r>
          </a:p>
          <a:p>
            <a:pPr lvl="0"/>
            <a:r>
              <a:rPr lang="de-DE" sz="2600" dirty="0"/>
              <a:t>Kreativitätsanregend</a:t>
            </a:r>
          </a:p>
          <a:p>
            <a:pPr lvl="0"/>
            <a:r>
              <a:rPr lang="de-DE" sz="2600" dirty="0"/>
              <a:t>Motivierendes Medium</a:t>
            </a:r>
          </a:p>
          <a:p>
            <a:pPr lvl="0"/>
            <a:r>
              <a:rPr lang="de-DE" sz="2600" b="1" u="sng" dirty="0"/>
              <a:t>Lernen mit versch. Sinnen: </a:t>
            </a:r>
            <a:r>
              <a:rPr lang="de-DE" sz="2600" dirty="0"/>
              <a:t>Texte, Videos, Bilder, Audiodateien, interaktive Websites, Rätsel </a:t>
            </a:r>
            <a:r>
              <a:rPr lang="de-DE" sz="2600" dirty="0" err="1"/>
              <a:t>uvm</a:t>
            </a:r>
            <a:r>
              <a:rPr lang="de-DE" sz="2600" dirty="0"/>
              <a:t>.</a:t>
            </a:r>
          </a:p>
          <a:p>
            <a:pPr lvl="0"/>
            <a:endParaRPr lang="de-DE" sz="2400" dirty="0"/>
          </a:p>
          <a:p>
            <a:pPr lvl="0"/>
            <a:endParaRPr lang="de-DE" sz="2400" dirty="0"/>
          </a:p>
        </p:txBody>
      </p:sp>
      <p:pic>
        <p:nvPicPr>
          <p:cNvPr id="4" name="Grafik 3" descr="C:\Users\Privat\AppData\Local\Microsoft\Windows\INetCache\Content.MSO\12FAC51D.tmp">
            <a:extLst>
              <a:ext uri="{FF2B5EF4-FFF2-40B4-BE49-F238E27FC236}">
                <a16:creationId xmlns:a16="http://schemas.microsoft.com/office/drawing/2014/main" id="{ADA583B2-07B6-402D-8E4A-853C7C79B8C8}"/>
              </a:ext>
            </a:extLst>
          </p:cNvPr>
          <p:cNvPicPr>
            <a:picLocks noChangeAspect="1"/>
          </p:cNvPicPr>
          <p:nvPr/>
        </p:nvPicPr>
        <p:blipFill>
          <a:blip r:embed="rId2"/>
          <a:srcRect b="7215"/>
          <a:stretch>
            <a:fillRect/>
          </a:stretch>
        </p:blipFill>
        <p:spPr>
          <a:xfrm>
            <a:off x="7669950" y="5025158"/>
            <a:ext cx="2011680" cy="2111623"/>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1E3FA659-ED46-4760-872A-6D479F39A35A}"/>
              </a:ext>
            </a:extLst>
          </p:cNvPr>
          <p:cNvSpPr>
            <a:spLocks noGrp="1"/>
          </p:cNvSpPr>
          <p:nvPr>
            <p:ph type="sldNum" sz="quarter" idx="8"/>
          </p:nvPr>
        </p:nvSpPr>
        <p:spPr>
          <a:xfrm>
            <a:off x="9502241" y="7157193"/>
            <a:ext cx="565144" cy="402482"/>
          </a:xfrm>
        </p:spPr>
        <p:txBody>
          <a:bodyPr/>
          <a:lstStyle/>
          <a:p>
            <a:pPr lvl="0"/>
            <a:r>
              <a:rPr lang="de-DE" sz="1400" dirty="0">
                <a:solidFill>
                  <a:schemeClr val="tx1"/>
                </a:solidFill>
              </a:rPr>
              <a:t>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872789C-C1D0-4B63-97E0-586284677E37}"/>
              </a:ext>
            </a:extLst>
          </p:cNvPr>
          <p:cNvSpPr txBox="1">
            <a:spLocks noGrp="1"/>
          </p:cNvSpPr>
          <p:nvPr>
            <p:ph type="subTitle" idx="4294967295"/>
          </p:nvPr>
        </p:nvSpPr>
        <p:spPr>
          <a:xfrm>
            <a:off x="0" y="301623"/>
            <a:ext cx="9072567" cy="6456358"/>
          </a:xfrm>
        </p:spPr>
        <p:txBody>
          <a:bodyPr anchor="ctr" anchorCtr="1"/>
          <a:lstStyle/>
          <a:p>
            <a:pPr lvl="0" algn="ctr"/>
            <a:r>
              <a:rPr lang="zxx-ZZ" sz="5400" b="1" dirty="0"/>
              <a:t>Advance Organizer</a:t>
            </a:r>
          </a:p>
          <a:p>
            <a:pPr lvl="0" algn="ctr"/>
            <a:endParaRPr lang="zxx-ZZ" dirty="0"/>
          </a:p>
          <a:p>
            <a:pPr marL="0" lvl="0" indent="0" algn="ctr">
              <a:buNone/>
            </a:pPr>
            <a:r>
              <a:rPr lang="zxx-ZZ" sz="6600" dirty="0"/>
              <a:t>=</a:t>
            </a:r>
          </a:p>
          <a:p>
            <a:pPr lvl="0" algn="ctr"/>
            <a:endParaRPr lang="zxx-ZZ" dirty="0"/>
          </a:p>
          <a:p>
            <a:pPr lvl="0" algn="ctr"/>
            <a:endParaRPr lang="zxx-ZZ" dirty="0"/>
          </a:p>
          <a:p>
            <a:pPr marL="0" lvl="0" indent="0" algn="ctr">
              <a:buNone/>
            </a:pPr>
            <a:r>
              <a:rPr lang="zxx-ZZ" sz="2600" dirty="0"/>
              <a:t>Eine </a:t>
            </a:r>
            <a:r>
              <a:rPr lang="zxx-ZZ" sz="2600" u="sng" dirty="0"/>
              <a:t>früh</a:t>
            </a:r>
            <a:r>
              <a:rPr lang="zxx-ZZ" sz="2600" dirty="0"/>
              <a:t> im Lernprozess (</a:t>
            </a:r>
            <a:r>
              <a:rPr lang="zxx-ZZ" sz="2600" dirty="0">
                <a:latin typeface="Arial" pitchFamily="34"/>
                <a:cs typeface="Arial" pitchFamily="34"/>
              </a:rPr>
              <a:t>→</a:t>
            </a:r>
            <a:r>
              <a:rPr lang="zxx-ZZ" sz="2600" dirty="0">
                <a:cs typeface="Arial" pitchFamily="34"/>
              </a:rPr>
              <a:t> in advance) </a:t>
            </a:r>
            <a:endParaRPr lang="de-DE" sz="2600" dirty="0">
              <a:cs typeface="Arial" pitchFamily="34"/>
            </a:endParaRPr>
          </a:p>
          <a:p>
            <a:pPr marL="0" lvl="0" indent="0" algn="ctr">
              <a:buNone/>
            </a:pPr>
            <a:r>
              <a:rPr lang="zxx-ZZ" sz="2600" dirty="0">
                <a:cs typeface="Arial" pitchFamily="34"/>
              </a:rPr>
              <a:t>vermittelte </a:t>
            </a:r>
            <a:r>
              <a:rPr lang="zxx-ZZ" sz="2600" u="sng" dirty="0">
                <a:cs typeface="Arial" pitchFamily="34"/>
              </a:rPr>
              <a:t>Expertenstruktur</a:t>
            </a:r>
            <a:r>
              <a:rPr lang="zxx-ZZ" sz="2600" dirty="0">
                <a:cs typeface="Arial" pitchFamily="34"/>
              </a:rPr>
              <a:t> (</a:t>
            </a:r>
            <a:r>
              <a:rPr lang="zxx-ZZ" sz="2600" dirty="0">
                <a:latin typeface="Arial" pitchFamily="34"/>
                <a:cs typeface="Arial" pitchFamily="34"/>
              </a:rPr>
              <a:t>→ Organizer)</a:t>
            </a:r>
          </a:p>
        </p:txBody>
      </p:sp>
      <p:sp>
        <p:nvSpPr>
          <p:cNvPr id="3" name="Foliennummernplatzhalter 2">
            <a:extLst>
              <a:ext uri="{FF2B5EF4-FFF2-40B4-BE49-F238E27FC236}">
                <a16:creationId xmlns:a16="http://schemas.microsoft.com/office/drawing/2014/main" id="{087786A9-D629-4F43-A7AD-D5D6917F0255}"/>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A5B82A8-428D-4C2C-A4AE-DA17C925B380}"/>
              </a:ext>
            </a:extLst>
          </p:cNvPr>
          <p:cNvSpPr/>
          <p:nvPr/>
        </p:nvSpPr>
        <p:spPr>
          <a:xfrm>
            <a:off x="0" y="0"/>
            <a:ext cx="10080625" cy="755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E915A8F-8C30-433A-AD6A-7A093BC2C0EE}"/>
              </a:ext>
            </a:extLst>
          </p:cNvPr>
          <p:cNvSpPr txBox="1">
            <a:spLocks noGrp="1"/>
          </p:cNvSpPr>
          <p:nvPr>
            <p:ph type="title"/>
          </p:nvPr>
        </p:nvSpPr>
        <p:spPr/>
        <p:txBody>
          <a:bodyPr/>
          <a:lstStyle/>
          <a:p>
            <a:pPr lvl="0"/>
            <a:r>
              <a:rPr lang="de-DE" b="1" u="sng">
                <a:solidFill>
                  <a:srgbClr val="404040"/>
                </a:solidFill>
              </a:rPr>
              <a:t>Zusammenfassung</a:t>
            </a:r>
          </a:p>
        </p:txBody>
      </p:sp>
      <p:sp>
        <p:nvSpPr>
          <p:cNvPr id="4" name="Foliennummernplatzhalter 3">
            <a:extLst>
              <a:ext uri="{FF2B5EF4-FFF2-40B4-BE49-F238E27FC236}">
                <a16:creationId xmlns:a16="http://schemas.microsoft.com/office/drawing/2014/main" id="{4EA4C38E-AECD-4089-BEED-E5F1D6618C9B}"/>
              </a:ext>
            </a:extLst>
          </p:cNvPr>
          <p:cNvSpPr>
            <a:spLocks noGrp="1"/>
          </p:cNvSpPr>
          <p:nvPr>
            <p:ph type="sldNum" sz="quarter" idx="8"/>
          </p:nvPr>
        </p:nvSpPr>
        <p:spPr>
          <a:xfrm>
            <a:off x="9515481" y="7157193"/>
            <a:ext cx="565144" cy="402482"/>
          </a:xfrm>
        </p:spPr>
        <p:txBody>
          <a:bodyPr/>
          <a:lstStyle/>
          <a:p>
            <a:pPr lvl="0"/>
            <a:fld id="{200D8A71-442C-4CFC-A49D-7613FDA3D11D}" type="slidenum">
              <a:rPr lang="de-DE" sz="1400" smtClean="0">
                <a:solidFill>
                  <a:schemeClr val="tx1"/>
                </a:solidFill>
              </a:rPr>
              <a:t>50</a:t>
            </a:fld>
            <a:endParaRPr lang="de-DE" sz="1400" dirty="0">
              <a:solidFill>
                <a:schemeClr val="tx1"/>
              </a:solidFill>
            </a:endParaRPr>
          </a:p>
        </p:txBody>
      </p:sp>
      <p:pic>
        <p:nvPicPr>
          <p:cNvPr id="5" name="Inhaltsplatzhalter 4">
            <a:extLst>
              <a:ext uri="{FF2B5EF4-FFF2-40B4-BE49-F238E27FC236}">
                <a16:creationId xmlns:a16="http://schemas.microsoft.com/office/drawing/2014/main" id="{2900045C-0076-48EA-82FC-7F4234475BCC}"/>
              </a:ext>
            </a:extLst>
          </p:cNvPr>
          <p:cNvPicPr>
            <a:picLocks noGrp="1" noChangeAspect="1"/>
          </p:cNvPicPr>
          <p:nvPr>
            <p:ph idx="1"/>
          </p:nvPr>
        </p:nvPicPr>
        <p:blipFill>
          <a:blip r:embed="rId2"/>
          <a:stretch>
            <a:fillRect/>
          </a:stretch>
        </p:blipFill>
        <p:spPr>
          <a:xfrm>
            <a:off x="0" y="1777771"/>
            <a:ext cx="10077913" cy="5781904"/>
          </a:xfrm>
          <a:prstGeom prst="rect">
            <a:avLst/>
          </a:prstGeom>
          <a:noFill/>
          <a:ln cap="flat">
            <a:noFill/>
          </a:ln>
          <a:effectLst>
            <a:softEdge rad="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FFA21269-23BA-4F41-B7FC-4D07A5698C45}"/>
              </a:ext>
            </a:extLst>
          </p:cNvPr>
          <p:cNvSpPr txBox="1">
            <a:spLocks noGrp="1"/>
          </p:cNvSpPr>
          <p:nvPr>
            <p:ph type="ctrTitle"/>
          </p:nvPr>
        </p:nvSpPr>
        <p:spPr>
          <a:xfrm>
            <a:off x="367991" y="1260088"/>
            <a:ext cx="8742560" cy="3037938"/>
          </a:xfrm>
        </p:spPr>
        <p:txBody>
          <a:bodyPr anchorCtr="1"/>
          <a:lstStyle/>
          <a:p>
            <a:pPr lvl="0" algn="ctr"/>
            <a:r>
              <a:rPr lang="de-DE">
                <a:solidFill>
                  <a:srgbClr val="404040"/>
                </a:solidFill>
              </a:rPr>
              <a:t>Vielen Dank für eure Aufmerksamkeit !</a:t>
            </a:r>
          </a:p>
        </p:txBody>
      </p:sp>
      <p:sp>
        <p:nvSpPr>
          <p:cNvPr id="3" name="Untertitel 4">
            <a:extLst>
              <a:ext uri="{FF2B5EF4-FFF2-40B4-BE49-F238E27FC236}">
                <a16:creationId xmlns:a16="http://schemas.microsoft.com/office/drawing/2014/main" id="{0407232F-A266-404C-8621-7407630A3F83}"/>
              </a:ext>
            </a:extLst>
          </p:cNvPr>
          <p:cNvSpPr txBox="1">
            <a:spLocks noGrp="1"/>
          </p:cNvSpPr>
          <p:nvPr>
            <p:ph type="subTitle" idx="1"/>
          </p:nvPr>
        </p:nvSpPr>
        <p:spPr>
          <a:xfrm>
            <a:off x="989922" y="4944800"/>
            <a:ext cx="6423550" cy="1209129"/>
          </a:xfrm>
        </p:spPr>
        <p:txBody>
          <a:bodyPr>
            <a:normAutofit/>
          </a:bodyPr>
          <a:lstStyle/>
          <a:p>
            <a:r>
              <a:rPr lang="de-DE" sz="2400" dirty="0">
                <a:solidFill>
                  <a:schemeClr val="tx1">
                    <a:lumMod val="75000"/>
                    <a:lumOff val="25000"/>
                  </a:schemeClr>
                </a:solidFill>
              </a:rPr>
              <a:t>Noch Fragen oder Anmerkungen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2251F-0BAC-489E-9619-67EED72919D9}"/>
              </a:ext>
            </a:extLst>
          </p:cNvPr>
          <p:cNvSpPr txBox="1">
            <a:spLocks noGrp="1"/>
          </p:cNvSpPr>
          <p:nvPr>
            <p:ph type="title"/>
          </p:nvPr>
        </p:nvSpPr>
        <p:spPr/>
        <p:txBody>
          <a:bodyPr/>
          <a:lstStyle/>
          <a:p>
            <a:pPr lvl="0"/>
            <a:r>
              <a:rPr lang="de-DE" b="1" u="sng">
                <a:solidFill>
                  <a:srgbClr val="404040"/>
                </a:solidFill>
              </a:rPr>
              <a:t>Literaturquellen</a:t>
            </a:r>
          </a:p>
        </p:txBody>
      </p:sp>
      <p:sp>
        <p:nvSpPr>
          <p:cNvPr id="3" name="Inhaltsplatzhalter 2">
            <a:extLst>
              <a:ext uri="{FF2B5EF4-FFF2-40B4-BE49-F238E27FC236}">
                <a16:creationId xmlns:a16="http://schemas.microsoft.com/office/drawing/2014/main" id="{14531FEC-8011-4B7C-ACB4-BE0BE107F047}"/>
              </a:ext>
            </a:extLst>
          </p:cNvPr>
          <p:cNvSpPr txBox="1">
            <a:spLocks noGrp="1"/>
          </p:cNvSpPr>
          <p:nvPr>
            <p:ph idx="1"/>
          </p:nvPr>
        </p:nvSpPr>
        <p:spPr/>
        <p:txBody>
          <a:bodyPr/>
          <a:lstStyle/>
          <a:p>
            <a:r>
              <a:rPr lang="de-DE" dirty="0"/>
              <a:t>Wahl, Diethelm; 2006; Lernumgebungen erfolgreich gestalten: Vom trägen Wissen zum kompetenten Handeln; Leibniz-Zentrum für Psychologische Information und Dokumentation (ZPID)</a:t>
            </a:r>
          </a:p>
          <a:p>
            <a:endParaRPr lang="de-DE" dirty="0"/>
          </a:p>
          <a:p>
            <a:r>
              <a:rPr lang="de-DE" dirty="0">
                <a:hlinkClick r:id="rId2"/>
              </a:rPr>
              <a:t>https://www.lehrer-online.de/artikel/seite/fa/webquests-in-der-berufsbildung/das-didaktische-modell-webquest/</a:t>
            </a:r>
            <a:endParaRPr lang="de-DE" dirty="0"/>
          </a:p>
        </p:txBody>
      </p:sp>
      <p:sp>
        <p:nvSpPr>
          <p:cNvPr id="4" name="Foliennummernplatzhalter 3">
            <a:extLst>
              <a:ext uri="{FF2B5EF4-FFF2-40B4-BE49-F238E27FC236}">
                <a16:creationId xmlns:a16="http://schemas.microsoft.com/office/drawing/2014/main" id="{5839A1B3-7549-49B6-BBD1-C10C90F35E69}"/>
              </a:ext>
            </a:extLst>
          </p:cNvPr>
          <p:cNvSpPr>
            <a:spLocks noGrp="1"/>
          </p:cNvSpPr>
          <p:nvPr>
            <p:ph type="sldNum" sz="quarter" idx="8"/>
          </p:nvPr>
        </p:nvSpPr>
        <p:spPr>
          <a:xfrm>
            <a:off x="9515481" y="7157193"/>
            <a:ext cx="565144" cy="402482"/>
          </a:xfrm>
        </p:spPr>
        <p:txBody>
          <a:bodyPr/>
          <a:lstStyle/>
          <a:p>
            <a:pPr lvl="0"/>
            <a:r>
              <a:rPr lang="de-DE" sz="1400" dirty="0">
                <a:solidFill>
                  <a:schemeClr val="tx1">
                    <a:lumMod val="75000"/>
                    <a:lumOff val="25000"/>
                  </a:schemeClr>
                </a:solidFill>
              </a:rPr>
              <a:t>43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E50DD-8045-402C-86AB-2F010528ECA3}"/>
              </a:ext>
            </a:extLst>
          </p:cNvPr>
          <p:cNvSpPr txBox="1">
            <a:spLocks noGrp="1"/>
          </p:cNvSpPr>
          <p:nvPr>
            <p:ph type="title"/>
          </p:nvPr>
        </p:nvSpPr>
        <p:spPr/>
        <p:txBody>
          <a:bodyPr/>
          <a:lstStyle/>
          <a:p>
            <a:pPr lvl="0"/>
            <a:r>
              <a:rPr lang="de-DE" b="1" u="sng" dirty="0">
                <a:solidFill>
                  <a:srgbClr val="404040"/>
                </a:solidFill>
              </a:rPr>
              <a:t>Bildquellen</a:t>
            </a:r>
          </a:p>
        </p:txBody>
      </p:sp>
      <p:sp>
        <p:nvSpPr>
          <p:cNvPr id="3" name="Inhaltsplatzhalter 2">
            <a:extLst>
              <a:ext uri="{FF2B5EF4-FFF2-40B4-BE49-F238E27FC236}">
                <a16:creationId xmlns:a16="http://schemas.microsoft.com/office/drawing/2014/main" id="{A1144E69-F61A-4CC3-B7E5-9CDDE9623AD4}"/>
              </a:ext>
            </a:extLst>
          </p:cNvPr>
          <p:cNvSpPr txBox="1">
            <a:spLocks noGrp="1"/>
          </p:cNvSpPr>
          <p:nvPr>
            <p:ph idx="1"/>
          </p:nvPr>
        </p:nvSpPr>
        <p:spPr>
          <a:xfrm>
            <a:off x="672038" y="1683835"/>
            <a:ext cx="6997912" cy="5386038"/>
          </a:xfrm>
        </p:spPr>
        <p:txBody>
          <a:bodyPr>
            <a:normAutofit/>
          </a:bodyPr>
          <a:lstStyle/>
          <a:p>
            <a:r>
              <a:rPr lang="de-DE" sz="1400" dirty="0"/>
              <a:t>Vorwissen: </a:t>
            </a:r>
            <a:r>
              <a:rPr lang="de-DE" sz="1400" u="sng" dirty="0">
                <a:hlinkClick r:id="rId2"/>
              </a:rPr>
              <a:t>https://www.plakos.de/iq-test-kinder/</a:t>
            </a:r>
            <a:endParaRPr lang="de-DE" sz="1400" dirty="0"/>
          </a:p>
          <a:p>
            <a:r>
              <a:rPr lang="de-DE" sz="1400" dirty="0"/>
              <a:t>Neues Wissen: </a:t>
            </a:r>
            <a:r>
              <a:rPr lang="de-DE" sz="1400" u="sng" dirty="0">
                <a:hlinkClick r:id="rId3"/>
              </a:rPr>
              <a:t>http://alphasieben.com/kompetenzfelder/wissen/</a:t>
            </a:r>
            <a:endParaRPr lang="de-DE" sz="1400" dirty="0"/>
          </a:p>
          <a:p>
            <a:r>
              <a:rPr lang="de-DE" sz="1400" dirty="0"/>
              <a:t>Ampel: </a:t>
            </a:r>
            <a:r>
              <a:rPr lang="de-DE" sz="1400" u="sng" dirty="0">
                <a:hlinkClick r:id="rId4"/>
              </a:rPr>
              <a:t>https://www.ratgeber-schuldnerberatung.de/ratgeber-ampel/</a:t>
            </a:r>
            <a:endParaRPr lang="de-DE" sz="1400" dirty="0"/>
          </a:p>
          <a:p>
            <a:r>
              <a:rPr lang="de-DE" sz="1400" dirty="0"/>
              <a:t>Experte: </a:t>
            </a:r>
            <a:r>
              <a:rPr lang="de-DE" sz="1400" u="sng" dirty="0">
                <a:hlinkClick r:id="rId5"/>
              </a:rPr>
              <a:t>https://www.alamy.de/experte-retro-clipart-illustration-image181002811.html</a:t>
            </a:r>
            <a:endParaRPr lang="de-DE" sz="1400" dirty="0"/>
          </a:p>
          <a:p>
            <a:r>
              <a:rPr lang="de-DE" sz="1400" dirty="0"/>
              <a:t>Uncle Sam: </a:t>
            </a:r>
            <a:r>
              <a:rPr lang="de-DE" sz="1400" u="sng" dirty="0">
                <a:hlinkClick r:id="rId6"/>
              </a:rPr>
              <a:t>https://en.wikipedia.org/wiki/File:Uncle_Sam_(pointing_finger).png</a:t>
            </a:r>
            <a:endParaRPr lang="de-DE" sz="1400" dirty="0"/>
          </a:p>
          <a:p>
            <a:r>
              <a:rPr lang="de-DE" sz="1400" dirty="0"/>
              <a:t>Strukturlegetechnik: </a:t>
            </a:r>
            <a:r>
              <a:rPr lang="de-DE" sz="1400" u="sng" dirty="0">
                <a:hlinkClick r:id="rId7"/>
              </a:rPr>
              <a:t>https://www.weiterbildung.uzh.ch/dam/jcr:ffffffff-9a08-8cca-0000-000015875951/A_Z_Strukturtechnik.pdf</a:t>
            </a:r>
            <a:endParaRPr lang="de-DE" sz="1400" dirty="0"/>
          </a:p>
          <a:p>
            <a:r>
              <a:rPr lang="de-DE" sz="1400" dirty="0"/>
              <a:t>Netzwerk-Methode: </a:t>
            </a:r>
            <a:r>
              <a:rPr lang="de-DE" sz="1400" u="sng" dirty="0">
                <a:hlinkClick r:id="rId8"/>
              </a:rPr>
              <a:t>https://coachingteam.de/feedback-konstruktive-kommunikation/</a:t>
            </a:r>
            <a:endParaRPr lang="de-DE" sz="1400" dirty="0"/>
          </a:p>
          <a:p>
            <a:r>
              <a:rPr lang="de-DE" sz="1400" dirty="0"/>
              <a:t>Computer: </a:t>
            </a:r>
            <a:r>
              <a:rPr lang="de-DE" sz="1400" u="sng" dirty="0">
                <a:hlinkClick r:id="rId9"/>
              </a:rPr>
              <a:t>https://www.vectorstock.com/royalty-free-vector/cartoon-desktop-computer-vector-21585135</a:t>
            </a:r>
            <a:endParaRPr lang="de-DE" sz="1400" dirty="0"/>
          </a:p>
          <a:p>
            <a:r>
              <a:rPr lang="de-DE" sz="1400" dirty="0"/>
              <a:t>Träger Hund: </a:t>
            </a:r>
            <a:r>
              <a:rPr lang="de-DE" sz="1400" u="sng" dirty="0">
                <a:hlinkClick r:id="rId10"/>
              </a:rPr>
              <a:t>https://olderbeast.com/sluggish/</a:t>
            </a:r>
            <a:endParaRPr lang="de-DE" sz="1400" dirty="0"/>
          </a:p>
          <a:p>
            <a:r>
              <a:rPr lang="de-DE" sz="1400" dirty="0"/>
              <a:t>Klassenraum Simpsons: </a:t>
            </a:r>
            <a:r>
              <a:rPr lang="de-DE" sz="1400" u="sng" dirty="0">
                <a:hlinkClick r:id="rId11"/>
              </a:rPr>
              <a:t>http://www.wearethepractitioners.com/index.php/topics/leadership/creating-knowledge/lecturing</a:t>
            </a:r>
            <a:endParaRPr lang="de-DE" sz="1400" dirty="0"/>
          </a:p>
          <a:p>
            <a:endParaRPr lang="de-DE" sz="1400" dirty="0"/>
          </a:p>
        </p:txBody>
      </p:sp>
      <p:sp>
        <p:nvSpPr>
          <p:cNvPr id="4" name="Foliennummernplatzhalter 3">
            <a:extLst>
              <a:ext uri="{FF2B5EF4-FFF2-40B4-BE49-F238E27FC236}">
                <a16:creationId xmlns:a16="http://schemas.microsoft.com/office/drawing/2014/main" id="{C873DA2C-25A7-4808-AFE4-381FA48CE5CE}"/>
              </a:ext>
            </a:extLst>
          </p:cNvPr>
          <p:cNvSpPr>
            <a:spLocks noGrp="1"/>
          </p:cNvSpPr>
          <p:nvPr>
            <p:ph type="sldNum" sz="quarter" idx="8"/>
          </p:nvPr>
        </p:nvSpPr>
        <p:spPr>
          <a:xfrm>
            <a:off x="9515481" y="7157193"/>
            <a:ext cx="565144" cy="402482"/>
          </a:xfrm>
        </p:spPr>
        <p:txBody>
          <a:bodyPr/>
          <a:lstStyle/>
          <a:p>
            <a:pPr lvl="0"/>
            <a:r>
              <a:rPr lang="de-DE" sz="1400" dirty="0">
                <a:solidFill>
                  <a:schemeClr val="tx1">
                    <a:lumMod val="75000"/>
                    <a:lumOff val="25000"/>
                  </a:schemeClr>
                </a:solidFill>
              </a:rPr>
              <a:t>44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E50DD-8045-402C-86AB-2F010528ECA3}"/>
              </a:ext>
            </a:extLst>
          </p:cNvPr>
          <p:cNvSpPr txBox="1">
            <a:spLocks noGrp="1"/>
          </p:cNvSpPr>
          <p:nvPr>
            <p:ph type="title"/>
          </p:nvPr>
        </p:nvSpPr>
        <p:spPr/>
        <p:txBody>
          <a:bodyPr/>
          <a:lstStyle/>
          <a:p>
            <a:pPr lvl="0"/>
            <a:r>
              <a:rPr lang="de-DE" b="1" u="sng" dirty="0">
                <a:solidFill>
                  <a:srgbClr val="404040"/>
                </a:solidFill>
              </a:rPr>
              <a:t>Bildquellen</a:t>
            </a:r>
          </a:p>
        </p:txBody>
      </p:sp>
      <p:sp>
        <p:nvSpPr>
          <p:cNvPr id="3" name="Inhaltsplatzhalter 2">
            <a:extLst>
              <a:ext uri="{FF2B5EF4-FFF2-40B4-BE49-F238E27FC236}">
                <a16:creationId xmlns:a16="http://schemas.microsoft.com/office/drawing/2014/main" id="{A1144E69-F61A-4CC3-B7E5-9CDDE9623AD4}"/>
              </a:ext>
            </a:extLst>
          </p:cNvPr>
          <p:cNvSpPr txBox="1">
            <a:spLocks noGrp="1"/>
          </p:cNvSpPr>
          <p:nvPr>
            <p:ph idx="1"/>
          </p:nvPr>
        </p:nvSpPr>
        <p:spPr>
          <a:xfrm>
            <a:off x="672038" y="1683835"/>
            <a:ext cx="6997912" cy="5386038"/>
          </a:xfrm>
        </p:spPr>
        <p:txBody>
          <a:bodyPr>
            <a:normAutofit/>
          </a:bodyPr>
          <a:lstStyle/>
          <a:p>
            <a:r>
              <a:rPr lang="de-DE" sz="1400" dirty="0"/>
              <a:t>SuS und Lehrerin: </a:t>
            </a:r>
            <a:r>
              <a:rPr lang="de-DE" sz="1400" u="sng" dirty="0">
                <a:hlinkClick r:id="rId2"/>
              </a:rPr>
              <a:t>https://www.alamy.de/stockfoto-gluckliche-schuler-und-lehrer-halten-leere-tafel-grundschule-interracial-konzept-77936316.html</a:t>
            </a:r>
            <a:endParaRPr lang="de-DE" sz="1400" dirty="0"/>
          </a:p>
          <a:p>
            <a:r>
              <a:rPr lang="de-DE" sz="1400" dirty="0"/>
              <a:t>Roter Pfeil: </a:t>
            </a:r>
            <a:r>
              <a:rPr lang="de-DE" sz="1400" u="sng" dirty="0">
                <a:hlinkClick r:id="rId3"/>
              </a:rPr>
              <a:t>https://www.ahd.de/portfolio/hornetsecurity/e-mail-archiv/pfeil-3_red-1/</a:t>
            </a:r>
            <a:endParaRPr lang="de-DE" sz="1400" dirty="0"/>
          </a:p>
          <a:p>
            <a:r>
              <a:rPr lang="de-DE" sz="1400" dirty="0"/>
              <a:t>Osterhase: </a:t>
            </a:r>
            <a:r>
              <a:rPr lang="de-DE" sz="1400" u="sng" dirty="0">
                <a:hlinkClick r:id="rId4"/>
              </a:rPr>
              <a:t>https://de.kisspng.com/png-qug5ic/</a:t>
            </a:r>
            <a:endParaRPr lang="de-DE" sz="1400" dirty="0"/>
          </a:p>
          <a:p>
            <a:r>
              <a:rPr lang="de-DE" sz="1400" dirty="0"/>
              <a:t>Vortrag: </a:t>
            </a:r>
            <a:r>
              <a:rPr lang="de-DE" sz="1400" u="sng" dirty="0">
                <a:hlinkClick r:id="rId5"/>
              </a:rPr>
              <a:t>https://www.google.com/</a:t>
            </a:r>
            <a:r>
              <a:rPr lang="de-DE" sz="1400" u="sng" dirty="0" err="1">
                <a:hlinkClick r:id="rId5"/>
              </a:rPr>
              <a:t>search?biw</a:t>
            </a:r>
            <a:r>
              <a:rPr lang="de-DE" sz="1400" u="sng" dirty="0">
                <a:hlinkClick r:id="rId5"/>
              </a:rPr>
              <a:t>=1280&amp;bih=610&amp;tbm=</a:t>
            </a:r>
            <a:r>
              <a:rPr lang="de-DE" sz="1400" u="sng" dirty="0" err="1">
                <a:hlinkClick r:id="rId5"/>
              </a:rPr>
              <a:t>isch&amp;sa</a:t>
            </a:r>
            <a:r>
              <a:rPr lang="de-DE" sz="1400" u="sng" dirty="0">
                <a:hlinkClick r:id="rId5"/>
              </a:rPr>
              <a:t>=1&amp;ei=Hl4OXaOtNc6AgQapgabIBQ&amp;q=</a:t>
            </a:r>
            <a:r>
              <a:rPr lang="de-DE" sz="1400" u="sng" dirty="0" err="1">
                <a:hlinkClick r:id="rId5"/>
              </a:rPr>
              <a:t>vortrag&amp;oq</a:t>
            </a:r>
            <a:r>
              <a:rPr lang="de-DE" sz="1400" u="sng" dirty="0">
                <a:hlinkClick r:id="rId5"/>
              </a:rPr>
              <a:t>=</a:t>
            </a:r>
            <a:r>
              <a:rPr lang="de-DE" sz="1400" u="sng" dirty="0" err="1">
                <a:hlinkClick r:id="rId5"/>
              </a:rPr>
              <a:t>vortrag&amp;gs_l</a:t>
            </a:r>
            <a:r>
              <a:rPr lang="de-DE" sz="1400" u="sng" dirty="0">
                <a:hlinkClick r:id="rId5"/>
              </a:rPr>
              <a:t>=img.3..0l10.171183.174663..175314...0.0..0.99.1161.15......0....1..gws-wiz-img.....0..0i67.yK27dJcGZsA#imgrc=SC2q6RKxkYZg8M:</a:t>
            </a:r>
            <a:endParaRPr lang="de-DE" sz="1400" dirty="0"/>
          </a:p>
          <a:p>
            <a:r>
              <a:rPr lang="de-DE" sz="1400" dirty="0"/>
              <a:t>Biologie Buch: </a:t>
            </a:r>
            <a:r>
              <a:rPr lang="de-DE" sz="1400" u="sng" dirty="0">
                <a:hlinkClick r:id="rId6"/>
              </a:rPr>
              <a:t>https://www.amazon.de/Purves-Biologie-J%C3%BCrgen-Markl/dp/3827426502</a:t>
            </a:r>
            <a:endParaRPr lang="de-DE" sz="1400" dirty="0"/>
          </a:p>
          <a:p>
            <a:r>
              <a:rPr lang="de-DE" sz="1400" dirty="0"/>
              <a:t>Brücke: </a:t>
            </a:r>
            <a:r>
              <a:rPr lang="de-DE" sz="1400" u="sng" dirty="0">
                <a:hlinkClick r:id="rId7"/>
              </a:rPr>
              <a:t>https://de.123rf.com/photo_66650272_round-br%C3%BCcke-symbol-cartoon-illustration-der-br%C3%BCcke-vektor-symbol-f%C3%BCr-web-design.html</a:t>
            </a:r>
            <a:endParaRPr lang="de-DE" sz="1400" dirty="0"/>
          </a:p>
          <a:p>
            <a:r>
              <a:rPr lang="de-DE" sz="1400" dirty="0"/>
              <a:t>Einhorn: </a:t>
            </a:r>
            <a:r>
              <a:rPr lang="de-DE" sz="1400" u="sng" dirty="0">
                <a:hlinkClick r:id="rId8"/>
              </a:rPr>
              <a:t>https://de.kisspng.com/png-7eo7i1/</a:t>
            </a:r>
            <a:endParaRPr lang="de-DE" sz="1400" dirty="0"/>
          </a:p>
          <a:p>
            <a:r>
              <a:rPr lang="de-DE" sz="1400" dirty="0"/>
              <a:t>Mikroskop: </a:t>
            </a:r>
            <a:r>
              <a:rPr lang="de-DE" sz="1400" u="sng" dirty="0">
                <a:hlinkClick r:id="rId9"/>
              </a:rPr>
              <a:t>https://www.istockphoto.com/de/vektor/mikroskop-hand-gezeichneten-umriss-doodle-symbol-gm964638194-263329046</a:t>
            </a:r>
            <a:endParaRPr lang="de-DE" sz="1400" dirty="0"/>
          </a:p>
          <a:p>
            <a:endParaRPr lang="de-DE" sz="1400" dirty="0"/>
          </a:p>
        </p:txBody>
      </p:sp>
      <p:sp>
        <p:nvSpPr>
          <p:cNvPr id="4" name="Foliennummernplatzhalter 3">
            <a:extLst>
              <a:ext uri="{FF2B5EF4-FFF2-40B4-BE49-F238E27FC236}">
                <a16:creationId xmlns:a16="http://schemas.microsoft.com/office/drawing/2014/main" id="{C873DA2C-25A7-4808-AFE4-381FA48CE5CE}"/>
              </a:ext>
            </a:extLst>
          </p:cNvPr>
          <p:cNvSpPr>
            <a:spLocks noGrp="1"/>
          </p:cNvSpPr>
          <p:nvPr>
            <p:ph type="sldNum" sz="quarter" idx="8"/>
          </p:nvPr>
        </p:nvSpPr>
        <p:spPr>
          <a:xfrm>
            <a:off x="9515481" y="7157193"/>
            <a:ext cx="565144" cy="402482"/>
          </a:xfrm>
        </p:spPr>
        <p:txBody>
          <a:bodyPr/>
          <a:lstStyle/>
          <a:p>
            <a:pPr lvl="0"/>
            <a:r>
              <a:rPr lang="de-DE" sz="1400" dirty="0">
                <a:solidFill>
                  <a:schemeClr val="tx1">
                    <a:lumMod val="75000"/>
                    <a:lumOff val="25000"/>
                  </a:schemeClr>
                </a:solidFill>
              </a:rPr>
              <a:t>45</a:t>
            </a:r>
          </a:p>
        </p:txBody>
      </p:sp>
    </p:spTree>
    <p:extLst>
      <p:ext uri="{BB962C8B-B14F-4D97-AF65-F5344CB8AC3E}">
        <p14:creationId xmlns:p14="http://schemas.microsoft.com/office/powerpoint/2010/main" val="45452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AC04C-1A27-498F-B6B0-99C3F8AB7E55}"/>
              </a:ext>
            </a:extLst>
          </p:cNvPr>
          <p:cNvSpPr txBox="1">
            <a:spLocks noGrp="1"/>
          </p:cNvSpPr>
          <p:nvPr>
            <p:ph type="title" idx="4294967295"/>
          </p:nvPr>
        </p:nvSpPr>
        <p:spPr>
          <a:xfrm>
            <a:off x="0" y="301623"/>
            <a:ext cx="9072567" cy="1262064"/>
          </a:xfrm>
        </p:spPr>
        <p:txBody>
          <a:bodyPr/>
          <a:lstStyle/>
          <a:p>
            <a:pPr lvl="0"/>
            <a:r>
              <a:rPr lang="zxx-ZZ" b="1" u="sng">
                <a:solidFill>
                  <a:srgbClr val="404040"/>
                </a:solidFill>
              </a:rPr>
              <a:t>Advance Organizer</a:t>
            </a:r>
          </a:p>
        </p:txBody>
      </p:sp>
      <p:sp>
        <p:nvSpPr>
          <p:cNvPr id="3" name="Textplatzhalter 2">
            <a:extLst>
              <a:ext uri="{FF2B5EF4-FFF2-40B4-BE49-F238E27FC236}">
                <a16:creationId xmlns:a16="http://schemas.microsoft.com/office/drawing/2014/main" id="{2BB01182-1189-4D51-9169-7675157A6701}"/>
              </a:ext>
            </a:extLst>
          </p:cNvPr>
          <p:cNvSpPr txBox="1">
            <a:spLocks noGrp="1"/>
          </p:cNvSpPr>
          <p:nvPr>
            <p:ph type="body" idx="4294967295"/>
          </p:nvPr>
        </p:nvSpPr>
        <p:spPr>
          <a:xfrm>
            <a:off x="0" y="1768477"/>
            <a:ext cx="9072567" cy="4989515"/>
          </a:xfrm>
        </p:spPr>
        <p:txBody>
          <a:bodyPr>
            <a:normAutofit/>
          </a:bodyPr>
          <a:lstStyle/>
          <a:p>
            <a:pPr lvl="0">
              <a:buSzPct val="45000"/>
            </a:pPr>
            <a:r>
              <a:rPr lang="de-DE" sz="2600" dirty="0"/>
              <a:t>Präsentation durch Lehrkraft (8-12 Minuten)</a:t>
            </a:r>
          </a:p>
          <a:p>
            <a:pPr lvl="0">
              <a:buSzPct val="45000"/>
            </a:pPr>
            <a:r>
              <a:rPr lang="de-DE" sz="2600" dirty="0"/>
              <a:t>Umfasst alle Inhalte des Themas</a:t>
            </a:r>
            <a:endParaRPr lang="zxx-ZZ" sz="2600" dirty="0"/>
          </a:p>
        </p:txBody>
      </p:sp>
      <p:pic>
        <p:nvPicPr>
          <p:cNvPr id="4" name="Grafik 3">
            <a:extLst>
              <a:ext uri="{FF2B5EF4-FFF2-40B4-BE49-F238E27FC236}">
                <a16:creationId xmlns:a16="http://schemas.microsoft.com/office/drawing/2014/main" id="{3C1F6E1A-16C3-4B1C-A3E6-B6AA100E516C}"/>
              </a:ext>
            </a:extLst>
          </p:cNvPr>
          <p:cNvPicPr>
            <a:picLocks noChangeAspect="1"/>
          </p:cNvPicPr>
          <p:nvPr/>
        </p:nvPicPr>
        <p:blipFill>
          <a:blip r:embed="rId3"/>
          <a:srcRect l="7461" r="20939"/>
          <a:stretch>
            <a:fillRect/>
          </a:stretch>
        </p:blipFill>
        <p:spPr>
          <a:xfrm>
            <a:off x="1115119" y="3476887"/>
            <a:ext cx="6634977" cy="3485893"/>
          </a:xfrm>
          <a:prstGeom prst="rect">
            <a:avLst/>
          </a:prstGeom>
          <a:noFill/>
          <a:ln cap="flat">
            <a:noFill/>
          </a:ln>
          <a:effectLst>
            <a:softEdge rad="63500"/>
          </a:effectLst>
        </p:spPr>
      </p:pic>
      <p:sp>
        <p:nvSpPr>
          <p:cNvPr id="5" name="Foliennummernplatzhalter 4">
            <a:extLst>
              <a:ext uri="{FF2B5EF4-FFF2-40B4-BE49-F238E27FC236}">
                <a16:creationId xmlns:a16="http://schemas.microsoft.com/office/drawing/2014/main" id="{C35C4D1E-13B9-4B81-9547-D9FBDE84ED7C}"/>
              </a:ext>
            </a:extLst>
          </p:cNvPr>
          <p:cNvSpPr>
            <a:spLocks noGrp="1"/>
          </p:cNvSpPr>
          <p:nvPr>
            <p:ph type="sldNum" sz="quarter" idx="8"/>
          </p:nvPr>
        </p:nvSpPr>
        <p:spPr>
          <a:xfrm>
            <a:off x="9515481" y="7157193"/>
            <a:ext cx="565144" cy="402482"/>
          </a:xfrm>
        </p:spPr>
        <p:txBody>
          <a:bodyPr/>
          <a:lstStyle/>
          <a:p>
            <a:pPr lvl="0"/>
            <a:fld id="{B6020FA7-A05F-40DA-AD08-0F66EE1A6897}" type="slidenum">
              <a:rPr lang="de-DE" sz="1400" smtClean="0">
                <a:solidFill>
                  <a:schemeClr val="tx1"/>
                </a:solidFill>
              </a:rPr>
              <a:t>6</a:t>
            </a:fld>
            <a:endParaRPr lang="de-DE" sz="1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9EE76629-9F3F-4E17-B862-76F99A7B7695}"/>
              </a:ext>
            </a:extLst>
          </p:cNvPr>
          <p:cNvSpPr txBox="1">
            <a:spLocks noGrp="1"/>
          </p:cNvSpPr>
          <p:nvPr>
            <p:ph type="subTitle" idx="4294967295"/>
          </p:nvPr>
        </p:nvSpPr>
        <p:spPr>
          <a:xfrm>
            <a:off x="0" y="301623"/>
            <a:ext cx="9072567" cy="6456358"/>
          </a:xfrm>
        </p:spPr>
        <p:txBody>
          <a:bodyPr anchor="ctr"/>
          <a:lstStyle/>
          <a:p>
            <a:pPr lvl="0" algn="ctr"/>
            <a:endParaRPr lang="de-DE" sz="2400" dirty="0"/>
          </a:p>
          <a:p>
            <a:pPr lvl="0"/>
            <a:r>
              <a:rPr lang="zxx-ZZ" sz="2600" dirty="0"/>
              <a:t>Vorwissen der SuS</a:t>
            </a:r>
            <a:r>
              <a:rPr lang="zxx-ZZ" sz="2400" dirty="0"/>
              <a:t>                                              </a:t>
            </a:r>
          </a:p>
          <a:p>
            <a:pPr lvl="0" algn="ctr"/>
            <a:endParaRPr lang="de-DE" sz="2400" dirty="0"/>
          </a:p>
          <a:p>
            <a:pPr lvl="0" algn="ctr"/>
            <a:endParaRPr lang="de-DE" sz="2400" dirty="0"/>
          </a:p>
          <a:p>
            <a:pPr lvl="0" algn="ctr"/>
            <a:r>
              <a:rPr lang="zxx-ZZ" sz="2600" dirty="0"/>
              <a:t> Advance Organizer</a:t>
            </a:r>
          </a:p>
          <a:p>
            <a:pPr lvl="0" algn="ctr"/>
            <a:endParaRPr lang="de-DE" sz="2400" dirty="0"/>
          </a:p>
          <a:p>
            <a:pPr lvl="0" algn="ctr"/>
            <a:endParaRPr lang="de-DE" sz="2400" dirty="0"/>
          </a:p>
          <a:p>
            <a:pPr lvl="0" algn="ctr"/>
            <a:endParaRPr lang="zxx-ZZ" sz="2400" dirty="0"/>
          </a:p>
          <a:p>
            <a:pPr lvl="0" algn="r"/>
            <a:r>
              <a:rPr lang="zxx-ZZ" sz="2600" dirty="0"/>
              <a:t>Neue Inhalte</a:t>
            </a:r>
          </a:p>
          <a:p>
            <a:pPr lvl="0" algn="ctr"/>
            <a:endParaRPr lang="zxx-ZZ" sz="2400" dirty="0"/>
          </a:p>
          <a:p>
            <a:pPr marL="0" lvl="0" indent="0" algn="ctr">
              <a:buNone/>
            </a:pPr>
            <a:r>
              <a:rPr lang="zxx-ZZ" sz="2400" dirty="0"/>
              <a:t>                                         </a:t>
            </a:r>
          </a:p>
        </p:txBody>
      </p:sp>
      <p:pic>
        <p:nvPicPr>
          <p:cNvPr id="3" name="Grafik 3">
            <a:extLst>
              <a:ext uri="{FF2B5EF4-FFF2-40B4-BE49-F238E27FC236}">
                <a16:creationId xmlns:a16="http://schemas.microsoft.com/office/drawing/2014/main" id="{91FE45A8-51B6-4A48-839C-31A21480535E}"/>
              </a:ext>
            </a:extLst>
          </p:cNvPr>
          <p:cNvPicPr>
            <a:picLocks noChangeAspect="1"/>
          </p:cNvPicPr>
          <p:nvPr/>
        </p:nvPicPr>
        <p:blipFill>
          <a:blip r:embed="rId3"/>
          <a:stretch>
            <a:fillRect/>
          </a:stretch>
        </p:blipFill>
        <p:spPr>
          <a:xfrm>
            <a:off x="200793" y="1681202"/>
            <a:ext cx="2542251" cy="2792211"/>
          </a:xfrm>
          <a:prstGeom prst="rect">
            <a:avLst/>
          </a:prstGeom>
          <a:noFill/>
          <a:ln cap="flat">
            <a:noFill/>
          </a:ln>
          <a:effectLst>
            <a:softEdge rad="63500"/>
          </a:effectLst>
        </p:spPr>
      </p:pic>
      <p:pic>
        <p:nvPicPr>
          <p:cNvPr id="4" name="Grafik 4">
            <a:extLst>
              <a:ext uri="{FF2B5EF4-FFF2-40B4-BE49-F238E27FC236}">
                <a16:creationId xmlns:a16="http://schemas.microsoft.com/office/drawing/2014/main" id="{1AA00849-50C5-4A3C-A4DA-0E1D176906A1}"/>
              </a:ext>
            </a:extLst>
          </p:cNvPr>
          <p:cNvPicPr>
            <a:picLocks noChangeAspect="1"/>
          </p:cNvPicPr>
          <p:nvPr/>
        </p:nvPicPr>
        <p:blipFill>
          <a:blip r:embed="rId4"/>
          <a:stretch>
            <a:fillRect/>
          </a:stretch>
        </p:blipFill>
        <p:spPr>
          <a:xfrm>
            <a:off x="6507137" y="4943772"/>
            <a:ext cx="2859273" cy="2767824"/>
          </a:xfrm>
          <a:prstGeom prst="rect">
            <a:avLst/>
          </a:prstGeom>
          <a:noFill/>
          <a:ln cap="flat">
            <a:noFill/>
          </a:ln>
          <a:effectLst>
            <a:softEdge rad="38100"/>
          </a:effectLst>
        </p:spPr>
      </p:pic>
      <p:pic>
        <p:nvPicPr>
          <p:cNvPr id="5" name="Picture 2" descr="Bildergebnis fÃ¼r pfeil">
            <a:extLst>
              <a:ext uri="{FF2B5EF4-FFF2-40B4-BE49-F238E27FC236}">
                <a16:creationId xmlns:a16="http://schemas.microsoft.com/office/drawing/2014/main" id="{BC8A538D-C593-4F07-8204-B06A40F0C00C}"/>
              </a:ext>
            </a:extLst>
          </p:cNvPr>
          <p:cNvPicPr>
            <a:picLocks noChangeAspect="1"/>
          </p:cNvPicPr>
          <p:nvPr/>
        </p:nvPicPr>
        <p:blipFill>
          <a:blip r:embed="rId5"/>
          <a:srcRect/>
          <a:stretch>
            <a:fillRect/>
          </a:stretch>
        </p:blipFill>
        <p:spPr>
          <a:xfrm rot="2103592">
            <a:off x="3094840" y="1862192"/>
            <a:ext cx="1964176" cy="555305"/>
          </a:xfrm>
          <a:prstGeom prst="rect">
            <a:avLst/>
          </a:prstGeom>
          <a:noFill/>
          <a:ln cap="flat">
            <a:noFill/>
          </a:ln>
        </p:spPr>
      </p:pic>
      <p:pic>
        <p:nvPicPr>
          <p:cNvPr id="6" name="Picture 6" descr="Bildergebnis fÃ¼r pfeil">
            <a:extLst>
              <a:ext uri="{FF2B5EF4-FFF2-40B4-BE49-F238E27FC236}">
                <a16:creationId xmlns:a16="http://schemas.microsoft.com/office/drawing/2014/main" id="{41CD8429-45E0-4C6D-8990-D81183E17AE4}"/>
              </a:ext>
            </a:extLst>
          </p:cNvPr>
          <p:cNvPicPr>
            <a:picLocks noChangeAspect="1"/>
          </p:cNvPicPr>
          <p:nvPr/>
        </p:nvPicPr>
        <p:blipFill>
          <a:blip r:embed="rId5"/>
          <a:srcRect/>
          <a:stretch>
            <a:fillRect/>
          </a:stretch>
        </p:blipFill>
        <p:spPr>
          <a:xfrm rot="2285448">
            <a:off x="6072796" y="3612090"/>
            <a:ext cx="1900616" cy="537338"/>
          </a:xfrm>
          <a:prstGeom prst="rect">
            <a:avLst/>
          </a:prstGeom>
          <a:noFill/>
          <a:ln cap="flat">
            <a:noFill/>
          </a:ln>
        </p:spPr>
      </p:pic>
      <p:pic>
        <p:nvPicPr>
          <p:cNvPr id="7" name="Picture 8" descr="Bildergebnis fÃ¼r brÃ¼cke cartoon">
            <a:extLst>
              <a:ext uri="{FF2B5EF4-FFF2-40B4-BE49-F238E27FC236}">
                <a16:creationId xmlns:a16="http://schemas.microsoft.com/office/drawing/2014/main" id="{C3B1CBC2-D2AA-462A-B76E-219B1EDA9CEE}"/>
              </a:ext>
            </a:extLst>
          </p:cNvPr>
          <p:cNvPicPr>
            <a:picLocks noChangeAspect="1"/>
          </p:cNvPicPr>
          <p:nvPr/>
        </p:nvPicPr>
        <p:blipFill>
          <a:blip r:embed="rId6"/>
          <a:srcRect t="27650" b="30204"/>
          <a:stretch>
            <a:fillRect/>
          </a:stretch>
        </p:blipFill>
        <p:spPr>
          <a:xfrm>
            <a:off x="3126818" y="3480681"/>
            <a:ext cx="3173388" cy="1337465"/>
          </a:xfrm>
          <a:prstGeom prst="rect">
            <a:avLst/>
          </a:prstGeom>
          <a:noFill/>
          <a:ln cap="flat">
            <a:noFill/>
          </a:ln>
          <a:effectLst>
            <a:softEdge rad="88900"/>
          </a:effectLst>
        </p:spPr>
      </p:pic>
      <p:sp>
        <p:nvSpPr>
          <p:cNvPr id="8" name="Foliennummernplatzhalter 7">
            <a:extLst>
              <a:ext uri="{FF2B5EF4-FFF2-40B4-BE49-F238E27FC236}">
                <a16:creationId xmlns:a16="http://schemas.microsoft.com/office/drawing/2014/main" id="{054717EB-82FE-449B-8505-14E927B87ABA}"/>
              </a:ext>
            </a:extLst>
          </p:cNvPr>
          <p:cNvSpPr>
            <a:spLocks noGrp="1"/>
          </p:cNvSpPr>
          <p:nvPr>
            <p:ph type="sldNum" sz="quarter" idx="8"/>
          </p:nvPr>
        </p:nvSpPr>
        <p:spPr>
          <a:xfrm>
            <a:off x="9515481" y="7157193"/>
            <a:ext cx="565144" cy="402482"/>
          </a:xfrm>
        </p:spPr>
        <p:txBody>
          <a:bodyPr/>
          <a:lstStyle/>
          <a:p>
            <a:pPr lvl="0"/>
            <a:fld id="{B6020FA7-A05F-40DA-AD08-0F66EE1A6897}" type="slidenum">
              <a:rPr lang="de-DE" sz="1400" smtClean="0">
                <a:solidFill>
                  <a:schemeClr val="tx1"/>
                </a:solidFill>
              </a:rPr>
              <a:t>7</a:t>
            </a:fld>
            <a:endParaRPr lang="de-DE" sz="1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41">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3B484DC6-2202-4BE7-8412-E3FC5774AC88}"/>
              </a:ext>
            </a:extLst>
          </p:cNvPr>
          <p:cNvSpPr/>
          <p:nvPr/>
        </p:nvSpPr>
        <p:spPr>
          <a:xfrm>
            <a:off x="2330605" y="1984917"/>
            <a:ext cx="7750020" cy="15388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a:extLst>
              <a:ext uri="{FF2B5EF4-FFF2-40B4-BE49-F238E27FC236}">
                <a16:creationId xmlns:a16="http://schemas.microsoft.com/office/drawing/2014/main" id="{B7F177EE-D4E9-4F92-9444-4E5E94E199C3}"/>
              </a:ext>
            </a:extLst>
          </p:cNvPr>
          <p:cNvSpPr/>
          <p:nvPr/>
        </p:nvSpPr>
        <p:spPr>
          <a:xfrm>
            <a:off x="0" y="3624146"/>
            <a:ext cx="10080625" cy="30331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Rechteck 4">
            <a:extLst>
              <a:ext uri="{FF2B5EF4-FFF2-40B4-BE49-F238E27FC236}">
                <a16:creationId xmlns:a16="http://schemas.microsoft.com/office/drawing/2014/main" id="{1699F065-1DC7-401E-8C56-621D7F30C9F0}"/>
              </a:ext>
            </a:extLst>
          </p:cNvPr>
          <p:cNvSpPr/>
          <p:nvPr/>
        </p:nvSpPr>
        <p:spPr>
          <a:xfrm>
            <a:off x="2007220" y="3133493"/>
            <a:ext cx="1070517" cy="8251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2DD77F65-5F44-4DD7-84CD-6F4D3BED0E72}"/>
              </a:ext>
            </a:extLst>
          </p:cNvPr>
          <p:cNvSpPr>
            <a:spLocks noGrp="1"/>
          </p:cNvSpPr>
          <p:nvPr>
            <p:ph type="sldNum" sz="quarter" idx="8"/>
          </p:nvPr>
        </p:nvSpPr>
        <p:spPr>
          <a:xfrm>
            <a:off x="9515481" y="7147932"/>
            <a:ext cx="565144" cy="402482"/>
          </a:xfrm>
        </p:spPr>
        <p:txBody>
          <a:bodyPr/>
          <a:lstStyle/>
          <a:p>
            <a:pPr lvl="0"/>
            <a:r>
              <a:rPr lang="de-DE" sz="1400" dirty="0">
                <a:solidFill>
                  <a:schemeClr val="tx1"/>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6DA33C-47EB-41E0-8681-A14D21717606}"/>
              </a:ext>
            </a:extLst>
          </p:cNvPr>
          <p:cNvPicPr>
            <a:picLocks noChangeAspect="1"/>
          </p:cNvPicPr>
          <p:nvPr/>
        </p:nvPicPr>
        <p:blipFill>
          <a:blip r:embed="rId2"/>
          <a:stretch>
            <a:fillRect/>
          </a:stretch>
        </p:blipFill>
        <p:spPr>
          <a:xfrm>
            <a:off x="-164656" y="691377"/>
            <a:ext cx="10398620" cy="5965902"/>
          </a:xfrm>
          <a:prstGeom prst="rect">
            <a:avLst/>
          </a:prstGeom>
          <a:noFill/>
          <a:ln cap="flat">
            <a:noFill/>
          </a:ln>
        </p:spPr>
      </p:pic>
      <p:sp>
        <p:nvSpPr>
          <p:cNvPr id="3" name="Rechteck 2">
            <a:extLst>
              <a:ext uri="{FF2B5EF4-FFF2-40B4-BE49-F238E27FC236}">
                <a16:creationId xmlns:a16="http://schemas.microsoft.com/office/drawing/2014/main" id="{4D1B22DB-A032-45CA-A8A8-7C1ED8873BF3}"/>
              </a:ext>
            </a:extLst>
          </p:cNvPr>
          <p:cNvSpPr/>
          <p:nvPr/>
        </p:nvSpPr>
        <p:spPr>
          <a:xfrm>
            <a:off x="5319132" y="2029522"/>
            <a:ext cx="4761493" cy="48387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a:extLst>
              <a:ext uri="{FF2B5EF4-FFF2-40B4-BE49-F238E27FC236}">
                <a16:creationId xmlns:a16="http://schemas.microsoft.com/office/drawing/2014/main" id="{18458A45-2BCD-4D8E-ADCF-0CE2740BE32F}"/>
              </a:ext>
            </a:extLst>
          </p:cNvPr>
          <p:cNvSpPr/>
          <p:nvPr/>
        </p:nvSpPr>
        <p:spPr>
          <a:xfrm>
            <a:off x="0" y="3512634"/>
            <a:ext cx="5597912" cy="31446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742BD566-6493-4863-A186-B40BCBEDC527}"/>
              </a:ext>
            </a:extLst>
          </p:cNvPr>
          <p:cNvSpPr>
            <a:spLocks noGrp="1"/>
          </p:cNvSpPr>
          <p:nvPr>
            <p:ph type="sldNum" sz="quarter" idx="8"/>
          </p:nvPr>
        </p:nvSpPr>
        <p:spPr>
          <a:xfrm>
            <a:off x="9515481" y="7157193"/>
            <a:ext cx="565144" cy="402482"/>
          </a:xfrm>
        </p:spPr>
        <p:txBody>
          <a:bodyPr/>
          <a:lstStyle/>
          <a:p>
            <a:pPr lvl="0"/>
            <a:r>
              <a:rPr lang="de-DE" sz="1400" dirty="0">
                <a:solidFill>
                  <a:schemeClr val="tx1"/>
                </a:solidFill>
              </a:rPr>
              <a:t>8</a:t>
            </a:r>
          </a:p>
        </p:txBody>
      </p:sp>
    </p:spTree>
    <p:extLst>
      <p:ext uri="{BB962C8B-B14F-4D97-AF65-F5344CB8AC3E}">
        <p14:creationId xmlns:p14="http://schemas.microsoft.com/office/powerpoint/2010/main" val="1023648655"/>
      </p:ext>
    </p:extLst>
  </p:cSld>
  <p:clrMapOvr>
    <a:masterClrMapping/>
  </p:clrMapOvr>
</p:sld>
</file>

<file path=ppt/theme/theme1.xml><?xml version="1.0" encoding="utf-8"?>
<a:theme xmlns:a="http://schemas.openxmlformats.org/drawingml/2006/main" name="Facet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1484</Words>
  <Application>Microsoft Office PowerPoint</Application>
  <PresentationFormat>Benutzerdefiniert</PresentationFormat>
  <Paragraphs>353</Paragraphs>
  <Slides>54</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Times New Roman</vt:lpstr>
      <vt:lpstr>Trebuchet MS</vt:lpstr>
      <vt:lpstr>Wingdings 3</vt:lpstr>
      <vt:lpstr>Facette</vt:lpstr>
      <vt:lpstr>PowerPoint-Präsentation</vt:lpstr>
      <vt:lpstr>Agenda</vt:lpstr>
      <vt:lpstr>Generelles Erkenntnisinteresse</vt:lpstr>
      <vt:lpstr>Generelles Erkenntnisinteresse</vt:lpstr>
      <vt:lpstr>PowerPoint-Präsentation</vt:lpstr>
      <vt:lpstr>Advance Organizer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Konstruktionsprinzipien des  Advance Organizers</vt:lpstr>
      <vt:lpstr>Ihr seid an der Reihe !</vt:lpstr>
      <vt:lpstr>Advance Organizer -Didaktisches Potenzial- </vt:lpstr>
      <vt:lpstr>Träges Wissen und der aktuelle Kompetenzbegriff</vt:lpstr>
      <vt:lpstr>Was ist träges Wissen ?</vt:lpstr>
      <vt:lpstr>Gewollt ist Wissen, dass…</vt:lpstr>
      <vt:lpstr>Aktueller Kompetenzbegriff</vt:lpstr>
      <vt:lpstr>Aktueller Kompetenzbegriff</vt:lpstr>
      <vt:lpstr>1. Konzeptbezogene Kompetenzen</vt:lpstr>
      <vt:lpstr>2. Prozessbezogene Kompetenzen</vt:lpstr>
      <vt:lpstr>Die Ampelmethode/ Ampelabfrage</vt:lpstr>
      <vt:lpstr>Die Ampelabfrage/Ampelmethode</vt:lpstr>
      <vt:lpstr>Frage 1: Welche der folgenden Aussagen über Evolution trifft am ehesten zu ?</vt:lpstr>
      <vt:lpstr>Frage 2: Unser Experiment: Wir schließen einen Regenwurm, eine kleine Pflanze (mit Erde) und ein paar getrocknete Blätter mit genügend Feuchtigkeit für ein paar Tage luftdicht und hitzegeschützt zusammen in einem  Gefäß ein. </vt:lpstr>
      <vt:lpstr>Frage 3:  Genetic-Engineering erlaubt es uns Designer-Haustiere zu entwickeln…</vt:lpstr>
      <vt:lpstr>Ihr seid an der Reihe !</vt:lpstr>
      <vt:lpstr>Ampelmethode -Didaktisches Potenzial-</vt:lpstr>
      <vt:lpstr>Wechselseitiges Lehren und Lernen </vt:lpstr>
      <vt:lpstr>Grundprinzip der  WELL-Methode</vt:lpstr>
      <vt:lpstr>Die 3 Phasen der  WELL-Methode</vt:lpstr>
      <vt:lpstr>WELL - Die wichtigsten Methoden</vt:lpstr>
      <vt:lpstr>-Aneignungsphase-  Gruppe 1 wird Experte für die Strukturlegetechnik Gruppe 2 wird Experte für die Netzwerk-Methode Ihr habt ca. 13 Minuten Zeit  </vt:lpstr>
      <vt:lpstr>-Vermittlungsphase-  </vt:lpstr>
      <vt:lpstr>-Verarbeitungsphase-</vt:lpstr>
      <vt:lpstr>Die Strukturlegetechnik -Didaktisches Potenzial-</vt:lpstr>
      <vt:lpstr>Die Netzwerk-Methode -Didaktisches Potenzial-</vt:lpstr>
      <vt:lpstr>Ihr seid an der Reihe !</vt:lpstr>
      <vt:lpstr>Die WELL-Methode -Didaktisches Potenzial-</vt:lpstr>
      <vt:lpstr>Die Webquest-Methode</vt:lpstr>
      <vt:lpstr>Die Webquest-Methode</vt:lpstr>
      <vt:lpstr>Die Webquest -Planung und Durchführung-</vt:lpstr>
      <vt:lpstr>Ihr seid an der Reihe !</vt:lpstr>
      <vt:lpstr>Webquest -Didaktisches Potenzial-</vt:lpstr>
      <vt:lpstr>Zusammenfassung</vt:lpstr>
      <vt:lpstr>Vielen Dank für eure Aufmerksamkeit !</vt:lpstr>
      <vt:lpstr>Literaturquellen</vt:lpstr>
      <vt:lpstr>Bildquellen</vt:lpstr>
      <vt:lpstr>Bildquellen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Privat</dc:creator>
  <cp:lastModifiedBy>Murry Eazy</cp:lastModifiedBy>
  <cp:revision>80</cp:revision>
  <dcterms:created xsi:type="dcterms:W3CDTF">2009-04-16T11:32:32Z</dcterms:created>
  <dcterms:modified xsi:type="dcterms:W3CDTF">2019-06-26T09:31:26Z</dcterms:modified>
</cp:coreProperties>
</file>