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23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6" r:id="rId18"/>
    <p:sldId id="275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9" autoAdjust="0"/>
    <p:restoredTop sz="94602" autoAdjust="0"/>
  </p:normalViewPr>
  <p:slideViewPr>
    <p:cSldViewPr>
      <p:cViewPr varScale="1">
        <p:scale>
          <a:sx n="65" d="100"/>
          <a:sy n="65" d="100"/>
        </p:scale>
        <p:origin x="-133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496AB-5083-46B2-A6E7-96657ADFDC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4903C17-BB8C-478D-87EA-EC7A3BBD02D8}">
      <dgm:prSet phldrT="[Text]"/>
      <dgm:spPr/>
      <dgm:t>
        <a:bodyPr/>
        <a:lstStyle/>
        <a:p>
          <a:r>
            <a:rPr lang="de-DE" b="1" dirty="0" smtClean="0"/>
            <a:t>Methodenporträt</a:t>
          </a:r>
          <a:endParaRPr lang="de-DE" b="1" dirty="0"/>
        </a:p>
      </dgm:t>
    </dgm:pt>
    <dgm:pt modelId="{D753939E-6000-47F6-AABF-C9651C802856}" type="parTrans" cxnId="{DC221E9C-297D-4EFC-B129-A6EEDF5B838D}">
      <dgm:prSet/>
      <dgm:spPr/>
      <dgm:t>
        <a:bodyPr/>
        <a:lstStyle/>
        <a:p>
          <a:endParaRPr lang="de-DE"/>
        </a:p>
      </dgm:t>
    </dgm:pt>
    <dgm:pt modelId="{1773A261-809C-4D9B-8B70-0E74D381C3FD}" type="sibTrans" cxnId="{DC221E9C-297D-4EFC-B129-A6EEDF5B838D}">
      <dgm:prSet/>
      <dgm:spPr/>
      <dgm:t>
        <a:bodyPr/>
        <a:lstStyle/>
        <a:p>
          <a:endParaRPr lang="de-DE"/>
        </a:p>
      </dgm:t>
    </dgm:pt>
    <dgm:pt modelId="{60BDC3F6-FDCC-43C0-9533-645F7DE8B55E}">
      <dgm:prSet phldrT="[Text]"/>
      <dgm:spPr/>
      <dgm:t>
        <a:bodyPr/>
        <a:lstStyle/>
        <a:p>
          <a:r>
            <a:rPr lang="de-DE" b="1" dirty="0" smtClean="0"/>
            <a:t>Was sind Methoden?</a:t>
          </a:r>
          <a:endParaRPr lang="de-DE" b="1" dirty="0"/>
        </a:p>
      </dgm:t>
    </dgm:pt>
    <dgm:pt modelId="{43B6C270-E73D-44DE-8E17-9B57A381EFDE}" type="parTrans" cxnId="{4F54B75E-C8B2-420A-8945-ED1D783ED7F0}">
      <dgm:prSet/>
      <dgm:spPr/>
      <dgm:t>
        <a:bodyPr/>
        <a:lstStyle/>
        <a:p>
          <a:endParaRPr lang="de-DE"/>
        </a:p>
      </dgm:t>
    </dgm:pt>
    <dgm:pt modelId="{3BFC9D00-0755-44D3-9BA5-47C7002312E2}" type="sibTrans" cxnId="{4F54B75E-C8B2-420A-8945-ED1D783ED7F0}">
      <dgm:prSet/>
      <dgm:spPr/>
      <dgm:t>
        <a:bodyPr/>
        <a:lstStyle/>
        <a:p>
          <a:endParaRPr lang="de-DE"/>
        </a:p>
      </dgm:t>
    </dgm:pt>
    <dgm:pt modelId="{5B6435C9-B903-45D9-AAB2-0B608F0344FA}">
      <dgm:prSet phldrT="[Text]"/>
      <dgm:spPr/>
      <dgm:t>
        <a:bodyPr/>
        <a:lstStyle/>
        <a:p>
          <a:r>
            <a:rPr lang="de-DE" b="1" dirty="0" smtClean="0"/>
            <a:t>Klassifikation &amp; Dimensionierung</a:t>
          </a:r>
          <a:endParaRPr lang="de-DE" b="1" dirty="0"/>
        </a:p>
      </dgm:t>
    </dgm:pt>
    <dgm:pt modelId="{A73410EB-E4C0-4C39-A0B6-B1940E11B778}" type="parTrans" cxnId="{70A429C5-3192-4CD9-90B0-710BB25DA526}">
      <dgm:prSet/>
      <dgm:spPr/>
      <dgm:t>
        <a:bodyPr/>
        <a:lstStyle/>
        <a:p>
          <a:endParaRPr lang="de-DE"/>
        </a:p>
      </dgm:t>
    </dgm:pt>
    <dgm:pt modelId="{8150A981-D017-4AF9-A40F-0D6C39782F20}" type="sibTrans" cxnId="{70A429C5-3192-4CD9-90B0-710BB25DA526}">
      <dgm:prSet/>
      <dgm:spPr/>
      <dgm:t>
        <a:bodyPr/>
        <a:lstStyle/>
        <a:p>
          <a:endParaRPr lang="de-DE"/>
        </a:p>
      </dgm:t>
    </dgm:pt>
    <dgm:pt modelId="{A28C5C18-A7A1-4189-A79D-35D13989B7A5}" type="pres">
      <dgm:prSet presAssocID="{0C2496AB-5083-46B2-A6E7-96657ADFDC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0F311DD-8A67-47A0-9EDB-812C1BE8B41B}" type="pres">
      <dgm:prSet presAssocID="{0C2496AB-5083-46B2-A6E7-96657ADFDC87}" presName="dummyMaxCanvas" presStyleCnt="0">
        <dgm:presLayoutVars/>
      </dgm:prSet>
      <dgm:spPr/>
    </dgm:pt>
    <dgm:pt modelId="{634F8E09-9A47-4C7D-BF66-6AAF31208583}" type="pres">
      <dgm:prSet presAssocID="{0C2496AB-5083-46B2-A6E7-96657ADFDC8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E473E8-F17F-449B-AD27-1C52BB535C00}" type="pres">
      <dgm:prSet presAssocID="{0C2496AB-5083-46B2-A6E7-96657ADFDC8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45C66F-1679-41FB-9DD4-FD16CCF0600E}" type="pres">
      <dgm:prSet presAssocID="{0C2496AB-5083-46B2-A6E7-96657ADFDC8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4615CC-B4CD-4224-B53B-B62764A72A46}" type="pres">
      <dgm:prSet presAssocID="{0C2496AB-5083-46B2-A6E7-96657ADFDC8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D35F73-0138-4C1A-8692-6CD992621068}" type="pres">
      <dgm:prSet presAssocID="{0C2496AB-5083-46B2-A6E7-96657ADFDC8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0E0069-62BE-4941-8132-09D9003D2F25}" type="pres">
      <dgm:prSet presAssocID="{0C2496AB-5083-46B2-A6E7-96657ADFDC8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F82103-72F9-4927-84EE-C2D769394A96}" type="pres">
      <dgm:prSet presAssocID="{0C2496AB-5083-46B2-A6E7-96657ADFDC8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DBE7AA-569B-4054-B3BD-BEE13C07A064}" type="pres">
      <dgm:prSet presAssocID="{0C2496AB-5083-46B2-A6E7-96657ADFDC8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5C61868-AB20-4E10-8C76-ACDC55CAC20B}" type="presOf" srcId="{14903C17-BB8C-478D-87EA-EC7A3BBD02D8}" destId="{634F8E09-9A47-4C7D-BF66-6AAF31208583}" srcOrd="0" destOrd="0" presId="urn:microsoft.com/office/officeart/2005/8/layout/vProcess5"/>
    <dgm:cxn modelId="{178D2FE9-D5F1-46A8-A364-DCCA95F7EACA}" type="presOf" srcId="{3BFC9D00-0755-44D3-9BA5-47C7002312E2}" destId="{00D35F73-0138-4C1A-8692-6CD992621068}" srcOrd="0" destOrd="0" presId="urn:microsoft.com/office/officeart/2005/8/layout/vProcess5"/>
    <dgm:cxn modelId="{70A429C5-3192-4CD9-90B0-710BB25DA526}" srcId="{0C2496AB-5083-46B2-A6E7-96657ADFDC87}" destId="{5B6435C9-B903-45D9-AAB2-0B608F0344FA}" srcOrd="2" destOrd="0" parTransId="{A73410EB-E4C0-4C39-A0B6-B1940E11B778}" sibTransId="{8150A981-D017-4AF9-A40F-0D6C39782F20}"/>
    <dgm:cxn modelId="{B0B850F1-BBED-4A2F-89C3-5D39408DC0A6}" type="presOf" srcId="{60BDC3F6-FDCC-43C0-9533-645F7DE8B55E}" destId="{14E473E8-F17F-449B-AD27-1C52BB535C00}" srcOrd="0" destOrd="0" presId="urn:microsoft.com/office/officeart/2005/8/layout/vProcess5"/>
    <dgm:cxn modelId="{DC221E9C-297D-4EFC-B129-A6EEDF5B838D}" srcId="{0C2496AB-5083-46B2-A6E7-96657ADFDC87}" destId="{14903C17-BB8C-478D-87EA-EC7A3BBD02D8}" srcOrd="0" destOrd="0" parTransId="{D753939E-6000-47F6-AABF-C9651C802856}" sibTransId="{1773A261-809C-4D9B-8B70-0E74D381C3FD}"/>
    <dgm:cxn modelId="{3096497B-4B64-48F6-8E1A-0BCD5473D885}" type="presOf" srcId="{0C2496AB-5083-46B2-A6E7-96657ADFDC87}" destId="{A28C5C18-A7A1-4189-A79D-35D13989B7A5}" srcOrd="0" destOrd="0" presId="urn:microsoft.com/office/officeart/2005/8/layout/vProcess5"/>
    <dgm:cxn modelId="{2239A5E4-7B4A-4BBD-9D00-2C55C2816BE4}" type="presOf" srcId="{5B6435C9-B903-45D9-AAB2-0B608F0344FA}" destId="{15DBE7AA-569B-4054-B3BD-BEE13C07A064}" srcOrd="1" destOrd="0" presId="urn:microsoft.com/office/officeart/2005/8/layout/vProcess5"/>
    <dgm:cxn modelId="{1C2E8070-43F8-43DF-8E94-56E9B421CAFB}" type="presOf" srcId="{60BDC3F6-FDCC-43C0-9533-645F7DE8B55E}" destId="{21F82103-72F9-4927-84EE-C2D769394A96}" srcOrd="1" destOrd="0" presId="urn:microsoft.com/office/officeart/2005/8/layout/vProcess5"/>
    <dgm:cxn modelId="{CCC03EF8-8DB5-4287-8AA6-EFBE6DAABF28}" type="presOf" srcId="{14903C17-BB8C-478D-87EA-EC7A3BBD02D8}" destId="{410E0069-62BE-4941-8132-09D9003D2F25}" srcOrd="1" destOrd="0" presId="urn:microsoft.com/office/officeart/2005/8/layout/vProcess5"/>
    <dgm:cxn modelId="{4F54B75E-C8B2-420A-8945-ED1D783ED7F0}" srcId="{0C2496AB-5083-46B2-A6E7-96657ADFDC87}" destId="{60BDC3F6-FDCC-43C0-9533-645F7DE8B55E}" srcOrd="1" destOrd="0" parTransId="{43B6C270-E73D-44DE-8E17-9B57A381EFDE}" sibTransId="{3BFC9D00-0755-44D3-9BA5-47C7002312E2}"/>
    <dgm:cxn modelId="{16D189FB-4AF2-4DB6-8EA7-8CA24A04451D}" type="presOf" srcId="{1773A261-809C-4D9B-8B70-0E74D381C3FD}" destId="{B84615CC-B4CD-4224-B53B-B62764A72A46}" srcOrd="0" destOrd="0" presId="urn:microsoft.com/office/officeart/2005/8/layout/vProcess5"/>
    <dgm:cxn modelId="{369953F0-C6C6-4E84-B566-A7C7EF29010F}" type="presOf" srcId="{5B6435C9-B903-45D9-AAB2-0B608F0344FA}" destId="{2F45C66F-1679-41FB-9DD4-FD16CCF0600E}" srcOrd="0" destOrd="0" presId="urn:microsoft.com/office/officeart/2005/8/layout/vProcess5"/>
    <dgm:cxn modelId="{9BCD4C83-52DF-4454-9B52-D81913C705BA}" type="presParOf" srcId="{A28C5C18-A7A1-4189-A79D-35D13989B7A5}" destId="{30F311DD-8A67-47A0-9EDB-812C1BE8B41B}" srcOrd="0" destOrd="0" presId="urn:microsoft.com/office/officeart/2005/8/layout/vProcess5"/>
    <dgm:cxn modelId="{80CAEDFD-27F5-4C20-86AC-43FA251E914B}" type="presParOf" srcId="{A28C5C18-A7A1-4189-A79D-35D13989B7A5}" destId="{634F8E09-9A47-4C7D-BF66-6AAF31208583}" srcOrd="1" destOrd="0" presId="urn:microsoft.com/office/officeart/2005/8/layout/vProcess5"/>
    <dgm:cxn modelId="{4A2011F5-5E24-45FA-AD9E-4AA8056C479C}" type="presParOf" srcId="{A28C5C18-A7A1-4189-A79D-35D13989B7A5}" destId="{14E473E8-F17F-449B-AD27-1C52BB535C00}" srcOrd="2" destOrd="0" presId="urn:microsoft.com/office/officeart/2005/8/layout/vProcess5"/>
    <dgm:cxn modelId="{47485C52-E766-47C1-8D8A-BA8E68576F63}" type="presParOf" srcId="{A28C5C18-A7A1-4189-A79D-35D13989B7A5}" destId="{2F45C66F-1679-41FB-9DD4-FD16CCF0600E}" srcOrd="3" destOrd="0" presId="urn:microsoft.com/office/officeart/2005/8/layout/vProcess5"/>
    <dgm:cxn modelId="{C29AFE49-252B-4BB1-BA0E-A8F3882FECCB}" type="presParOf" srcId="{A28C5C18-A7A1-4189-A79D-35D13989B7A5}" destId="{B84615CC-B4CD-4224-B53B-B62764A72A46}" srcOrd="4" destOrd="0" presId="urn:microsoft.com/office/officeart/2005/8/layout/vProcess5"/>
    <dgm:cxn modelId="{DAD93266-0D48-4C6A-A688-7E3528137499}" type="presParOf" srcId="{A28C5C18-A7A1-4189-A79D-35D13989B7A5}" destId="{00D35F73-0138-4C1A-8692-6CD992621068}" srcOrd="5" destOrd="0" presId="urn:microsoft.com/office/officeart/2005/8/layout/vProcess5"/>
    <dgm:cxn modelId="{FE56E6A9-E95C-467D-9B73-65FD1F3291E0}" type="presParOf" srcId="{A28C5C18-A7A1-4189-A79D-35D13989B7A5}" destId="{410E0069-62BE-4941-8132-09D9003D2F25}" srcOrd="6" destOrd="0" presId="urn:microsoft.com/office/officeart/2005/8/layout/vProcess5"/>
    <dgm:cxn modelId="{D8DEE425-C5D2-4C10-A21A-FC57C716A6C7}" type="presParOf" srcId="{A28C5C18-A7A1-4189-A79D-35D13989B7A5}" destId="{21F82103-72F9-4927-84EE-C2D769394A96}" srcOrd="7" destOrd="0" presId="urn:microsoft.com/office/officeart/2005/8/layout/vProcess5"/>
    <dgm:cxn modelId="{CA9334F0-7AD6-4AF8-8831-8B33FFD1C65E}" type="presParOf" srcId="{A28C5C18-A7A1-4189-A79D-35D13989B7A5}" destId="{15DBE7AA-569B-4054-B3BD-BEE13C07A0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F66ED-7824-4EBB-B5BA-CF5E8EDF7DAE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D455D0F-47C5-4857-8209-9A56A8A8A588}">
      <dgm:prSet phldrT="[Text]" custT="1"/>
      <dgm:spPr/>
      <dgm:t>
        <a:bodyPr/>
        <a:lstStyle/>
        <a:p>
          <a:r>
            <a:rPr lang="de-DE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Makromethodik</a:t>
          </a:r>
          <a:endParaRPr lang="de-DE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8A785C-B226-4A92-A893-F598278C272E}" type="parTrans" cxnId="{A01A9107-8F94-4510-BE2E-44A54517F9BC}">
      <dgm:prSet/>
      <dgm:spPr/>
      <dgm:t>
        <a:bodyPr/>
        <a:lstStyle/>
        <a:p>
          <a:endParaRPr lang="de-DE"/>
        </a:p>
      </dgm:t>
    </dgm:pt>
    <dgm:pt modelId="{BDEC493C-75C9-4D91-ABC8-8A75851731DD}" type="sibTrans" cxnId="{A01A9107-8F94-4510-BE2E-44A54517F9BC}">
      <dgm:prSet/>
      <dgm:spPr/>
      <dgm:t>
        <a:bodyPr/>
        <a:lstStyle/>
        <a:p>
          <a:endParaRPr lang="de-DE"/>
        </a:p>
      </dgm:t>
    </dgm:pt>
    <dgm:pt modelId="{1E0677E1-127C-4F53-B641-26EEC90AA4AA}">
      <dgm:prSet phldrT="[Text]" custT="1"/>
      <dgm:spPr/>
      <dgm:t>
        <a:bodyPr/>
        <a:lstStyle/>
        <a:p>
          <a:pPr algn="l"/>
          <a:r>
            <a:rPr lang="de-DE" sz="1800" u="sng" dirty="0" smtClean="0">
              <a:latin typeface="Calibri" panose="020F0502020204030204" pitchFamily="34" charset="0"/>
              <a:cs typeface="Calibri" panose="020F0502020204030204" pitchFamily="34" charset="0"/>
            </a:rPr>
            <a:t>Methodische Grundformen</a:t>
          </a:r>
          <a:endParaRPr lang="de-DE" sz="1800" u="sng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402C32-C882-4268-817B-08A302629E13}" type="parTrans" cxnId="{1F3D095E-20EE-44A9-B329-9A0CDE02E76C}">
      <dgm:prSet/>
      <dgm:spPr/>
      <dgm:t>
        <a:bodyPr/>
        <a:lstStyle/>
        <a:p>
          <a:endParaRPr lang="de-DE"/>
        </a:p>
      </dgm:t>
    </dgm:pt>
    <dgm:pt modelId="{8B1AD216-AB32-4866-8988-B7552BEF4334}" type="sibTrans" cxnId="{1F3D095E-20EE-44A9-B329-9A0CDE02E76C}">
      <dgm:prSet/>
      <dgm:spPr/>
      <dgm:t>
        <a:bodyPr/>
        <a:lstStyle/>
        <a:p>
          <a:endParaRPr lang="de-DE"/>
        </a:p>
      </dgm:t>
    </dgm:pt>
    <dgm:pt modelId="{53F17034-646A-42DD-A43F-44F4B8234FA9}">
      <dgm:prSet phldrT="[Text]" custT="1"/>
      <dgm:spPr/>
      <dgm:t>
        <a:bodyPr/>
        <a:lstStyle/>
        <a:p>
          <a:r>
            <a:rPr lang="de-DE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Mesomethodik</a:t>
          </a:r>
          <a:endParaRPr lang="de-DE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EFD38C-45CE-41B6-A51B-A0DDADEEAADA}" type="parTrans" cxnId="{1F86CBBE-5EA4-43A0-9574-DEEAD9191F03}">
      <dgm:prSet/>
      <dgm:spPr/>
      <dgm:t>
        <a:bodyPr/>
        <a:lstStyle/>
        <a:p>
          <a:endParaRPr lang="de-DE"/>
        </a:p>
      </dgm:t>
    </dgm:pt>
    <dgm:pt modelId="{90ABB1A4-0AB8-481C-AE52-466C0071E657}" type="sibTrans" cxnId="{1F86CBBE-5EA4-43A0-9574-DEEAD9191F03}">
      <dgm:prSet/>
      <dgm:spPr/>
      <dgm:t>
        <a:bodyPr/>
        <a:lstStyle/>
        <a:p>
          <a:endParaRPr lang="de-DE"/>
        </a:p>
      </dgm:t>
    </dgm:pt>
    <dgm:pt modelId="{049A1082-47B3-4FDA-A9F4-F1B24FC8593E}">
      <dgm:prSet phldrT="[Text]" custT="1"/>
      <dgm:spPr/>
      <dgm:t>
        <a:bodyPr/>
        <a:lstStyle/>
        <a:p>
          <a:pPr algn="l"/>
          <a:r>
            <a:rPr lang="de-DE" sz="1800" u="sng" dirty="0" smtClean="0">
              <a:latin typeface="Calibri" panose="020F0502020204030204" pitchFamily="34" charset="0"/>
              <a:cs typeface="Calibri" panose="020F0502020204030204" pitchFamily="34" charset="0"/>
            </a:rPr>
            <a:t>Dimensionen methodischen Handelns </a:t>
          </a:r>
          <a:endParaRPr lang="de-DE" sz="1800" u="sng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C66287-4896-4554-8EC3-83FD40029A66}" type="parTrans" cxnId="{301A2241-6D3F-40B3-B1E4-3ABCB0E994D0}">
      <dgm:prSet/>
      <dgm:spPr/>
      <dgm:t>
        <a:bodyPr/>
        <a:lstStyle/>
        <a:p>
          <a:endParaRPr lang="de-DE"/>
        </a:p>
      </dgm:t>
    </dgm:pt>
    <dgm:pt modelId="{AEDB67AF-85B1-43AB-9976-042A83933DB5}" type="sibTrans" cxnId="{301A2241-6D3F-40B3-B1E4-3ABCB0E994D0}">
      <dgm:prSet/>
      <dgm:spPr/>
      <dgm:t>
        <a:bodyPr/>
        <a:lstStyle/>
        <a:p>
          <a:endParaRPr lang="de-DE"/>
        </a:p>
      </dgm:t>
    </dgm:pt>
    <dgm:pt modelId="{CAB3D117-7C53-4038-B142-88D6CBD67DE7}">
      <dgm:prSet phldrT="[Text]" custT="1"/>
      <dgm:spPr/>
      <dgm:t>
        <a:bodyPr/>
        <a:lstStyle/>
        <a:p>
          <a:pPr algn="l"/>
          <a:r>
            <a:rPr lang="de-DE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Mikromethodik</a:t>
          </a:r>
          <a:endParaRPr lang="de-DE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CA5274-6562-47F7-987E-597F14770319}" type="parTrans" cxnId="{308BA261-09BD-4C59-BF7E-FA1C3D291322}">
      <dgm:prSet/>
      <dgm:spPr/>
      <dgm:t>
        <a:bodyPr/>
        <a:lstStyle/>
        <a:p>
          <a:endParaRPr lang="de-DE"/>
        </a:p>
      </dgm:t>
    </dgm:pt>
    <dgm:pt modelId="{95DAC6CE-C43C-482A-A809-CE72278950EF}" type="sibTrans" cxnId="{308BA261-09BD-4C59-BF7E-FA1C3D291322}">
      <dgm:prSet/>
      <dgm:spPr/>
      <dgm:t>
        <a:bodyPr/>
        <a:lstStyle/>
        <a:p>
          <a:endParaRPr lang="de-DE"/>
        </a:p>
      </dgm:t>
    </dgm:pt>
    <dgm:pt modelId="{D4929DD8-2B8D-4B84-AC42-1A0C9EA26E09}">
      <dgm:prSet phldrT="[Text]" custT="1"/>
      <dgm:spPr/>
      <dgm:t>
        <a:bodyPr/>
        <a:lstStyle/>
        <a:p>
          <a:r>
            <a:rPr lang="de-DE" sz="1800" u="sng" dirty="0" smtClean="0">
              <a:latin typeface="Calibri" panose="020F0502020204030204" pitchFamily="34" charset="0"/>
              <a:cs typeface="Calibri" panose="020F0502020204030204" pitchFamily="34" charset="0"/>
            </a:rPr>
            <a:t>Inszenierungs-</a:t>
          </a:r>
          <a:r>
            <a:rPr lang="de-DE" sz="1400" u="sng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800" u="sng" dirty="0" err="1" smtClean="0">
              <a:latin typeface="Calibri" panose="020F0502020204030204" pitchFamily="34" charset="0"/>
              <a:cs typeface="Calibri" panose="020F0502020204030204" pitchFamily="34" charset="0"/>
            </a:rPr>
            <a:t>techniken</a:t>
          </a:r>
          <a:r>
            <a:rPr lang="de-DE" sz="1200" u="sng" dirty="0" smtClean="0"/>
            <a:t> </a:t>
          </a:r>
          <a:r>
            <a:rPr lang="de-DE" sz="1800" u="sng" dirty="0" smtClean="0">
              <a:latin typeface="Calibri" panose="020F0502020204030204" pitchFamily="34" charset="0"/>
              <a:cs typeface="Calibri" panose="020F0502020204030204" pitchFamily="34" charset="0"/>
            </a:rPr>
            <a:t>von</a:t>
          </a:r>
          <a:r>
            <a:rPr lang="de-DE" sz="1200" u="sng" dirty="0" smtClean="0"/>
            <a:t> </a:t>
          </a:r>
          <a:r>
            <a:rPr lang="de-DE" sz="1800" u="sng" dirty="0" smtClean="0">
              <a:latin typeface="Calibri" panose="020F0502020204030204" pitchFamily="34" charset="0"/>
              <a:cs typeface="Calibri" panose="020F0502020204030204" pitchFamily="34" charset="0"/>
            </a:rPr>
            <a:t>Lehrer</a:t>
          </a:r>
          <a:r>
            <a:rPr lang="de-DE" sz="1200" u="sng" dirty="0" smtClean="0"/>
            <a:t> </a:t>
          </a:r>
          <a:r>
            <a:rPr lang="de-DE" sz="1800" u="sng" dirty="0" smtClean="0">
              <a:latin typeface="Calibri" panose="020F0502020204030204" pitchFamily="34" charset="0"/>
              <a:cs typeface="Calibri" panose="020F0502020204030204" pitchFamily="34" charset="0"/>
            </a:rPr>
            <a:t>und</a:t>
          </a:r>
          <a:r>
            <a:rPr lang="de-DE" sz="1200" u="sng" dirty="0" smtClean="0"/>
            <a:t> </a:t>
          </a:r>
          <a:r>
            <a:rPr lang="de-DE" sz="1800" u="sng" dirty="0" smtClean="0">
              <a:latin typeface="Calibri" panose="020F0502020204030204" pitchFamily="34" charset="0"/>
              <a:cs typeface="Calibri" panose="020F0502020204030204" pitchFamily="34" charset="0"/>
            </a:rPr>
            <a:t>Schüler</a:t>
          </a:r>
          <a:endParaRPr lang="de-DE" sz="1800" u="sng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263AE5-2C7F-41F0-8ED4-89D284A50E6F}" type="parTrans" cxnId="{9E29A278-8078-40FD-A3B6-DDAC3FAD5EA6}">
      <dgm:prSet/>
      <dgm:spPr/>
      <dgm:t>
        <a:bodyPr/>
        <a:lstStyle/>
        <a:p>
          <a:endParaRPr lang="de-DE"/>
        </a:p>
      </dgm:t>
    </dgm:pt>
    <dgm:pt modelId="{72BC4743-B533-4EEE-A25D-84F56AC70E9F}" type="sibTrans" cxnId="{9E29A278-8078-40FD-A3B6-DDAC3FAD5EA6}">
      <dgm:prSet/>
      <dgm:spPr/>
      <dgm:t>
        <a:bodyPr/>
        <a:lstStyle/>
        <a:p>
          <a:endParaRPr lang="de-DE"/>
        </a:p>
      </dgm:t>
    </dgm:pt>
    <dgm:pt modelId="{D5372A51-D2CA-4367-B06C-5D174C943D0A}">
      <dgm:prSet phldrT="[Text]" custT="1"/>
      <dgm:spPr/>
      <dgm:t>
        <a:bodyPr/>
        <a:lstStyle/>
        <a:p>
          <a:pPr algn="l"/>
          <a:r>
            <a:rPr lang="de-DE" sz="1800" dirty="0" smtClean="0">
              <a:latin typeface="Calibri" panose="020F0502020204030204" pitchFamily="34" charset="0"/>
              <a:cs typeface="Calibri" panose="020F0502020204030204" pitchFamily="34" charset="0"/>
            </a:rPr>
            <a:t>Freiarbeit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3429DF-0877-45A9-8BD1-2993B3D126EC}" type="parTrans" cxnId="{ED9A0B69-D2C4-41E4-A999-8920C50661A6}">
      <dgm:prSet/>
      <dgm:spPr/>
      <dgm:t>
        <a:bodyPr/>
        <a:lstStyle/>
        <a:p>
          <a:endParaRPr lang="de-DE"/>
        </a:p>
      </dgm:t>
    </dgm:pt>
    <dgm:pt modelId="{B98AB8E7-6777-476B-8DAB-E13C647DFCB1}" type="sibTrans" cxnId="{ED9A0B69-D2C4-41E4-A999-8920C50661A6}">
      <dgm:prSet/>
      <dgm:spPr/>
      <dgm:t>
        <a:bodyPr/>
        <a:lstStyle/>
        <a:p>
          <a:endParaRPr lang="de-DE"/>
        </a:p>
      </dgm:t>
    </dgm:pt>
    <dgm:pt modelId="{BAA2118D-367B-4E50-B422-6428312A26BE}">
      <dgm:prSet phldrT="[Text]" custT="1"/>
      <dgm:spPr/>
      <dgm:t>
        <a:bodyPr/>
        <a:lstStyle/>
        <a:p>
          <a:pPr algn="l"/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9A52BE-368F-4155-9009-1F59FE4D82AE}" type="parTrans" cxnId="{7BA753AF-CEB5-48E4-86B4-2BD84D209826}">
      <dgm:prSet/>
      <dgm:spPr/>
      <dgm:t>
        <a:bodyPr/>
        <a:lstStyle/>
        <a:p>
          <a:endParaRPr lang="de-DE"/>
        </a:p>
      </dgm:t>
    </dgm:pt>
    <dgm:pt modelId="{D9A2BB95-5711-4AA4-B712-53BFCC3BED2D}" type="sibTrans" cxnId="{7BA753AF-CEB5-48E4-86B4-2BD84D209826}">
      <dgm:prSet/>
      <dgm:spPr/>
      <dgm:t>
        <a:bodyPr/>
        <a:lstStyle/>
        <a:p>
          <a:endParaRPr lang="de-DE"/>
        </a:p>
      </dgm:t>
    </dgm:pt>
    <dgm:pt modelId="{744E5A23-2A93-400C-9915-DFA15DA4B638}">
      <dgm:prSet phldrT="[Text]" custT="1"/>
      <dgm:spPr/>
      <dgm:t>
        <a:bodyPr/>
        <a:lstStyle/>
        <a:p>
          <a:pPr algn="l"/>
          <a:r>
            <a:rPr lang="de-DE" sz="1800" dirty="0" smtClean="0">
              <a:latin typeface="Calibri" panose="020F0502020204030204" pitchFamily="34" charset="0"/>
              <a:cs typeface="Calibri" panose="020F0502020204030204" pitchFamily="34" charset="0"/>
            </a:rPr>
            <a:t>Lehrgänge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19788E-09D7-46A1-B28D-5F3D87884B92}" type="parTrans" cxnId="{9E62E3D3-2CE3-4F08-9E7D-113E936BDFE2}">
      <dgm:prSet/>
      <dgm:spPr/>
      <dgm:t>
        <a:bodyPr/>
        <a:lstStyle/>
        <a:p>
          <a:endParaRPr lang="de-DE"/>
        </a:p>
      </dgm:t>
    </dgm:pt>
    <dgm:pt modelId="{A0CA95D5-98F5-4E10-ABE9-76EBA741CC87}" type="sibTrans" cxnId="{9E62E3D3-2CE3-4F08-9E7D-113E936BDFE2}">
      <dgm:prSet/>
      <dgm:spPr/>
      <dgm:t>
        <a:bodyPr/>
        <a:lstStyle/>
        <a:p>
          <a:endParaRPr lang="de-DE"/>
        </a:p>
      </dgm:t>
    </dgm:pt>
    <dgm:pt modelId="{29922EE7-54BB-42E0-BBC1-D3E3D0F65752}">
      <dgm:prSet phldrT="[Text]" custT="1"/>
      <dgm:spPr/>
      <dgm:t>
        <a:bodyPr/>
        <a:lstStyle/>
        <a:p>
          <a:pPr algn="l"/>
          <a:r>
            <a:rPr lang="de-DE" sz="1800" dirty="0" smtClean="0">
              <a:latin typeface="Calibri" panose="020F0502020204030204" pitchFamily="34" charset="0"/>
              <a:cs typeface="Calibri" panose="020F0502020204030204" pitchFamily="34" charset="0"/>
            </a:rPr>
            <a:t>Projektarbeit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163C7A-A665-436F-A644-D7E95F233C78}" type="parTrans" cxnId="{FC12290B-33AF-417D-8960-E6A397F06769}">
      <dgm:prSet/>
      <dgm:spPr/>
      <dgm:t>
        <a:bodyPr/>
        <a:lstStyle/>
        <a:p>
          <a:endParaRPr lang="de-DE"/>
        </a:p>
      </dgm:t>
    </dgm:pt>
    <dgm:pt modelId="{5BFBF9C6-2277-405B-B2C7-03EE159402D6}" type="sibTrans" cxnId="{FC12290B-33AF-417D-8960-E6A397F06769}">
      <dgm:prSet/>
      <dgm:spPr/>
      <dgm:t>
        <a:bodyPr/>
        <a:lstStyle/>
        <a:p>
          <a:endParaRPr lang="de-DE"/>
        </a:p>
      </dgm:t>
    </dgm:pt>
    <dgm:pt modelId="{4CB5B36A-70EF-4245-8126-55A9BAD073DF}">
      <dgm:prSet phldrT="[Text]" custT="1"/>
      <dgm:spPr/>
      <dgm:t>
        <a:bodyPr/>
        <a:lstStyle/>
        <a:p>
          <a:pPr algn="l"/>
          <a:r>
            <a:rPr lang="de-DE" sz="1800" dirty="0" smtClean="0">
              <a:latin typeface="Calibri" panose="020F0502020204030204" pitchFamily="34" charset="0"/>
              <a:cs typeface="Calibri" panose="020F0502020204030204" pitchFamily="34" charset="0"/>
            </a:rPr>
            <a:t>Exkursionen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4DB250-090B-4EE9-BD88-CEB28CA14E2A}" type="parTrans" cxnId="{D8B9FBF9-8145-4256-8722-5A02F153B0A5}">
      <dgm:prSet/>
      <dgm:spPr/>
      <dgm:t>
        <a:bodyPr/>
        <a:lstStyle/>
        <a:p>
          <a:endParaRPr lang="de-DE"/>
        </a:p>
      </dgm:t>
    </dgm:pt>
    <dgm:pt modelId="{ABC8078D-934A-4655-AA09-04A3841AD4D8}" type="sibTrans" cxnId="{D8B9FBF9-8145-4256-8722-5A02F153B0A5}">
      <dgm:prSet/>
      <dgm:spPr/>
      <dgm:t>
        <a:bodyPr/>
        <a:lstStyle/>
        <a:p>
          <a:endParaRPr lang="de-DE"/>
        </a:p>
      </dgm:t>
    </dgm:pt>
    <dgm:pt modelId="{6D76902C-0EE7-4667-91AA-54DAD8F068FE}">
      <dgm:prSet phldrT="[Text]" custT="1"/>
      <dgm:spPr/>
      <dgm:t>
        <a:bodyPr/>
        <a:lstStyle/>
        <a:p>
          <a:pPr algn="l"/>
          <a:r>
            <a:rPr lang="de-DE" sz="1800" dirty="0" smtClean="0">
              <a:latin typeface="Calibri" panose="020F0502020204030204" pitchFamily="34" charset="0"/>
              <a:cs typeface="Calibri" panose="020F0502020204030204" pitchFamily="34" charset="0"/>
            </a:rPr>
            <a:t>Praktikum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D4C146-92A0-4E7F-8D43-4AB27AC99416}" type="parTrans" cxnId="{24E30814-FDCB-40C7-9686-9730AF55CFAF}">
      <dgm:prSet/>
      <dgm:spPr/>
      <dgm:t>
        <a:bodyPr/>
        <a:lstStyle/>
        <a:p>
          <a:endParaRPr lang="de-DE"/>
        </a:p>
      </dgm:t>
    </dgm:pt>
    <dgm:pt modelId="{B517E644-55A8-4374-9C7D-45E262ADD449}" type="sibTrans" cxnId="{24E30814-FDCB-40C7-9686-9730AF55CFAF}">
      <dgm:prSet/>
      <dgm:spPr/>
      <dgm:t>
        <a:bodyPr/>
        <a:lstStyle/>
        <a:p>
          <a:endParaRPr lang="de-DE"/>
        </a:p>
      </dgm:t>
    </dgm:pt>
    <dgm:pt modelId="{64A3DCBC-BC2F-438D-ADCD-36E806E6C471}">
      <dgm:prSet phldrT="[Text]" custT="1"/>
      <dgm:spPr/>
      <dgm:t>
        <a:bodyPr/>
        <a:lstStyle/>
        <a:p>
          <a:pPr algn="l"/>
          <a:r>
            <a:rPr lang="de-DE" sz="1800" dirty="0" smtClean="0">
              <a:latin typeface="Calibri" panose="020F0502020204030204" pitchFamily="34" charset="0"/>
              <a:cs typeface="Calibri" panose="020F0502020204030204" pitchFamily="34" charset="0"/>
            </a:rPr>
            <a:t>Fallstudie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768A8B-75E7-476F-B0F9-0AC87194F3B9}" type="parTrans" cxnId="{C6E538E4-392F-4B89-8206-4F1BDF27ED8B}">
      <dgm:prSet/>
      <dgm:spPr/>
      <dgm:t>
        <a:bodyPr/>
        <a:lstStyle/>
        <a:p>
          <a:endParaRPr lang="de-DE"/>
        </a:p>
      </dgm:t>
    </dgm:pt>
    <dgm:pt modelId="{F473A807-DF25-497D-BB19-1D56A806F378}" type="sibTrans" cxnId="{C6E538E4-392F-4B89-8206-4F1BDF27ED8B}">
      <dgm:prSet/>
      <dgm:spPr/>
      <dgm:t>
        <a:bodyPr/>
        <a:lstStyle/>
        <a:p>
          <a:endParaRPr lang="de-DE"/>
        </a:p>
      </dgm:t>
    </dgm:pt>
    <dgm:pt modelId="{B3048581-88E7-47D9-A26E-2716F72E77C7}">
      <dgm:prSet phldrT="[Text]" custT="1"/>
      <dgm:spPr/>
      <dgm:t>
        <a:bodyPr/>
        <a:lstStyle/>
        <a:p>
          <a:pPr algn="l"/>
          <a:r>
            <a:rPr lang="de-DE" sz="1800" u="none" dirty="0" smtClean="0">
              <a:latin typeface="Calibri" panose="020F0502020204030204" pitchFamily="34" charset="0"/>
              <a:cs typeface="Calibri" panose="020F0502020204030204" pitchFamily="34" charset="0"/>
            </a:rPr>
            <a:t>Sozialformen</a:t>
          </a:r>
          <a:endParaRPr lang="de-DE" sz="1800" u="non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A5C14E-E095-4A72-B5B8-137ACA986C64}" type="parTrans" cxnId="{E81C7960-022F-4FE8-B9B6-EA7403E28DD7}">
      <dgm:prSet/>
      <dgm:spPr/>
      <dgm:t>
        <a:bodyPr/>
        <a:lstStyle/>
        <a:p>
          <a:endParaRPr lang="de-DE"/>
        </a:p>
      </dgm:t>
    </dgm:pt>
    <dgm:pt modelId="{5C67E6AD-9CA3-4586-A666-F161FD72E3F1}" type="sibTrans" cxnId="{E81C7960-022F-4FE8-B9B6-EA7403E28DD7}">
      <dgm:prSet/>
      <dgm:spPr/>
      <dgm:t>
        <a:bodyPr/>
        <a:lstStyle/>
        <a:p>
          <a:endParaRPr lang="de-DE"/>
        </a:p>
      </dgm:t>
    </dgm:pt>
    <dgm:pt modelId="{DFCA1469-734C-49FF-8A40-5B06CC47C345}">
      <dgm:prSet phldrT="[Text]" custT="1"/>
      <dgm:spPr/>
      <dgm:t>
        <a:bodyPr/>
        <a:lstStyle/>
        <a:p>
          <a:pPr algn="l"/>
          <a:endParaRPr lang="de-DE" sz="1600" u="sng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D83C9E-6FC0-42E0-89B1-BFD2E11F2498}" type="parTrans" cxnId="{3820FF3F-6D68-4CE2-AF95-7A10F7EE3E5A}">
      <dgm:prSet/>
      <dgm:spPr/>
      <dgm:t>
        <a:bodyPr/>
        <a:lstStyle/>
        <a:p>
          <a:endParaRPr lang="de-DE"/>
        </a:p>
      </dgm:t>
    </dgm:pt>
    <dgm:pt modelId="{6B57A069-E7E7-46AA-AC31-F3411E94724A}" type="sibTrans" cxnId="{3820FF3F-6D68-4CE2-AF95-7A10F7EE3E5A}">
      <dgm:prSet/>
      <dgm:spPr/>
      <dgm:t>
        <a:bodyPr/>
        <a:lstStyle/>
        <a:p>
          <a:endParaRPr lang="de-DE"/>
        </a:p>
      </dgm:t>
    </dgm:pt>
    <dgm:pt modelId="{8DE8C895-4CFB-47E2-AD37-D8F3B5EEBD42}">
      <dgm:prSet phldrT="[Text]" custT="1"/>
      <dgm:spPr/>
      <dgm:t>
        <a:bodyPr/>
        <a:lstStyle/>
        <a:p>
          <a:pPr algn="l"/>
          <a:r>
            <a:rPr lang="de-DE" sz="1800" u="none" dirty="0" smtClean="0">
              <a:latin typeface="Calibri" panose="020F0502020204030204" pitchFamily="34" charset="0"/>
              <a:cs typeface="Calibri" panose="020F0502020204030204" pitchFamily="34" charset="0"/>
            </a:rPr>
            <a:t>Verlaufsformen</a:t>
          </a:r>
          <a:endParaRPr lang="de-DE" sz="1800" u="non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D0F5D9-CAA8-42D9-86A7-5BA3A9104092}" type="parTrans" cxnId="{3BABD442-9466-4C1D-A56F-B9933235BDFB}">
      <dgm:prSet/>
      <dgm:spPr/>
      <dgm:t>
        <a:bodyPr/>
        <a:lstStyle/>
        <a:p>
          <a:endParaRPr lang="de-DE"/>
        </a:p>
      </dgm:t>
    </dgm:pt>
    <dgm:pt modelId="{7CF999CF-9AB8-4008-AC9F-00DF3EC37D62}" type="sibTrans" cxnId="{3BABD442-9466-4C1D-A56F-B9933235BDFB}">
      <dgm:prSet/>
      <dgm:spPr/>
      <dgm:t>
        <a:bodyPr/>
        <a:lstStyle/>
        <a:p>
          <a:endParaRPr lang="de-DE"/>
        </a:p>
      </dgm:t>
    </dgm:pt>
    <dgm:pt modelId="{028B6B2B-75F6-4C2A-B33A-2A81E3C836B1}">
      <dgm:prSet phldrT="[Text]" custT="1"/>
      <dgm:spPr/>
      <dgm:t>
        <a:bodyPr/>
        <a:lstStyle/>
        <a:p>
          <a:pPr algn="l"/>
          <a:r>
            <a:rPr lang="de-DE" sz="1800" u="none" dirty="0" smtClean="0">
              <a:latin typeface="Calibri" panose="020F0502020204030204" pitchFamily="34" charset="0"/>
              <a:cs typeface="Calibri" panose="020F0502020204030204" pitchFamily="34" charset="0"/>
            </a:rPr>
            <a:t>Handlungsmuster </a:t>
          </a:r>
          <a:endParaRPr lang="de-DE" sz="1800" u="non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EE1319-6FA4-46CB-8E71-1E361759ABC5}" type="parTrans" cxnId="{A498AD5D-CF0A-4CE5-912E-E39E89B395E9}">
      <dgm:prSet/>
      <dgm:spPr/>
      <dgm:t>
        <a:bodyPr/>
        <a:lstStyle/>
        <a:p>
          <a:endParaRPr lang="de-DE"/>
        </a:p>
      </dgm:t>
    </dgm:pt>
    <dgm:pt modelId="{01C17861-0B31-4096-87FF-3522821DBD0C}" type="sibTrans" cxnId="{A498AD5D-CF0A-4CE5-912E-E39E89B395E9}">
      <dgm:prSet/>
      <dgm:spPr/>
      <dgm:t>
        <a:bodyPr/>
        <a:lstStyle/>
        <a:p>
          <a:endParaRPr lang="de-DE"/>
        </a:p>
      </dgm:t>
    </dgm:pt>
    <dgm:pt modelId="{4A47021A-89CE-4F96-AB5B-B6EE6185B26D}">
      <dgm:prSet phldrT="[Text]" custT="1"/>
      <dgm:spPr/>
      <dgm:t>
        <a:bodyPr/>
        <a:lstStyle/>
        <a:p>
          <a:r>
            <a:rPr lang="de-DE" sz="1800" dirty="0" smtClean="0">
              <a:latin typeface="Calibri" panose="020F0502020204030204" pitchFamily="34" charset="0"/>
              <a:cs typeface="Calibri" panose="020F0502020204030204" pitchFamily="34" charset="0"/>
            </a:rPr>
            <a:t>Vormachen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F434C-18C7-460B-9CF0-887CB78AFD86}" type="parTrans" cxnId="{F28162EF-8FE6-4997-8628-398EFFB1F424}">
      <dgm:prSet/>
      <dgm:spPr/>
      <dgm:t>
        <a:bodyPr/>
        <a:lstStyle/>
        <a:p>
          <a:endParaRPr lang="de-DE"/>
        </a:p>
      </dgm:t>
    </dgm:pt>
    <dgm:pt modelId="{372A4F69-1493-451C-A31E-4E445607D825}" type="sibTrans" cxnId="{F28162EF-8FE6-4997-8628-398EFFB1F424}">
      <dgm:prSet/>
      <dgm:spPr/>
      <dgm:t>
        <a:bodyPr/>
        <a:lstStyle/>
        <a:p>
          <a:endParaRPr lang="de-DE"/>
        </a:p>
      </dgm:t>
    </dgm:pt>
    <dgm:pt modelId="{76669C2B-5B64-45D1-B56E-532549968D35}">
      <dgm:prSet phldrT="[Text]"/>
      <dgm:spPr/>
      <dgm:t>
        <a:bodyPr/>
        <a:lstStyle/>
        <a:p>
          <a:endParaRPr lang="de-DE" sz="1200" dirty="0"/>
        </a:p>
      </dgm:t>
    </dgm:pt>
    <dgm:pt modelId="{91523E6E-2183-429C-8272-CB35B6115803}" type="parTrans" cxnId="{F551A695-1109-45CE-A93C-F9B39E928A24}">
      <dgm:prSet/>
      <dgm:spPr/>
      <dgm:t>
        <a:bodyPr/>
        <a:lstStyle/>
        <a:p>
          <a:endParaRPr lang="de-DE"/>
        </a:p>
      </dgm:t>
    </dgm:pt>
    <dgm:pt modelId="{CE775898-7573-44D6-9E52-1E24CDA6C0B1}" type="sibTrans" cxnId="{F551A695-1109-45CE-A93C-F9B39E928A24}">
      <dgm:prSet/>
      <dgm:spPr/>
      <dgm:t>
        <a:bodyPr/>
        <a:lstStyle/>
        <a:p>
          <a:endParaRPr lang="de-DE"/>
        </a:p>
      </dgm:t>
    </dgm:pt>
    <dgm:pt modelId="{B931E291-9B37-4A6B-B111-A9216A7E2742}">
      <dgm:prSet phldrT="[Text]" custT="1"/>
      <dgm:spPr/>
      <dgm:t>
        <a:bodyPr/>
        <a:lstStyle/>
        <a:p>
          <a:r>
            <a:rPr lang="de-DE" sz="1800" dirty="0" smtClean="0">
              <a:latin typeface="Calibri" panose="020F0502020204030204" pitchFamily="34" charset="0"/>
              <a:cs typeface="Calibri" panose="020F0502020204030204" pitchFamily="34" charset="0"/>
            </a:rPr>
            <a:t>Vergrößern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1BC631-688B-4572-8C7F-AB47F1B645AB}" type="parTrans" cxnId="{144C8203-153C-4F59-AAD1-0887ECD80233}">
      <dgm:prSet/>
      <dgm:spPr/>
      <dgm:t>
        <a:bodyPr/>
        <a:lstStyle/>
        <a:p>
          <a:endParaRPr lang="de-DE"/>
        </a:p>
      </dgm:t>
    </dgm:pt>
    <dgm:pt modelId="{8E9409EB-D743-4FA9-8490-B9BC1DF3F15E}" type="sibTrans" cxnId="{144C8203-153C-4F59-AAD1-0887ECD80233}">
      <dgm:prSet/>
      <dgm:spPr/>
      <dgm:t>
        <a:bodyPr/>
        <a:lstStyle/>
        <a:p>
          <a:endParaRPr lang="de-DE"/>
        </a:p>
      </dgm:t>
    </dgm:pt>
    <dgm:pt modelId="{AFDFA9D1-237E-4A2C-B33D-FC2B2C65F714}">
      <dgm:prSet phldrT="[Text]" custT="1"/>
      <dgm:spPr/>
      <dgm:t>
        <a:bodyPr/>
        <a:lstStyle/>
        <a:p>
          <a:r>
            <a:rPr lang="de-DE" sz="1800" dirty="0" smtClean="0">
              <a:latin typeface="Calibri" panose="020F0502020204030204" pitchFamily="34" charset="0"/>
              <a:cs typeface="Calibri" panose="020F0502020204030204" pitchFamily="34" charset="0"/>
            </a:rPr>
            <a:t>Kontrastieren… 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3589B1-2D3C-4A5D-ADA6-7FCF2B9DB84A}" type="parTrans" cxnId="{3C645AA0-CB35-453C-8173-B6FDAC7B54B0}">
      <dgm:prSet/>
      <dgm:spPr/>
      <dgm:t>
        <a:bodyPr/>
        <a:lstStyle/>
        <a:p>
          <a:endParaRPr lang="de-DE"/>
        </a:p>
      </dgm:t>
    </dgm:pt>
    <dgm:pt modelId="{59775957-BE64-4BD9-9C72-5784CEC0DF2C}" type="sibTrans" cxnId="{3C645AA0-CB35-453C-8173-B6FDAC7B54B0}">
      <dgm:prSet/>
      <dgm:spPr/>
      <dgm:t>
        <a:bodyPr/>
        <a:lstStyle/>
        <a:p>
          <a:endParaRPr lang="de-DE"/>
        </a:p>
      </dgm:t>
    </dgm:pt>
    <dgm:pt modelId="{8932CF33-5C3D-4F97-A684-B1E3116207EE}">
      <dgm:prSet phldrT="[Text]"/>
      <dgm:spPr/>
      <dgm:t>
        <a:bodyPr/>
        <a:lstStyle/>
        <a:p>
          <a:endParaRPr lang="de-DE" sz="1200" u="sng" dirty="0"/>
        </a:p>
      </dgm:t>
    </dgm:pt>
    <dgm:pt modelId="{62D36B57-2728-432F-BF95-602ABC65FFB7}" type="parTrans" cxnId="{37E70AEE-8601-41FB-A34B-12F0846ECA9F}">
      <dgm:prSet/>
      <dgm:spPr/>
      <dgm:t>
        <a:bodyPr/>
        <a:lstStyle/>
        <a:p>
          <a:endParaRPr lang="de-DE"/>
        </a:p>
      </dgm:t>
    </dgm:pt>
    <dgm:pt modelId="{DFA4489F-FD8A-41B7-8066-07FC08084F2A}" type="sibTrans" cxnId="{37E70AEE-8601-41FB-A34B-12F0846ECA9F}">
      <dgm:prSet/>
      <dgm:spPr/>
      <dgm:t>
        <a:bodyPr/>
        <a:lstStyle/>
        <a:p>
          <a:endParaRPr lang="de-DE"/>
        </a:p>
      </dgm:t>
    </dgm:pt>
    <dgm:pt modelId="{2264357F-ED9C-492C-8F10-62E78BD041FB}" type="pres">
      <dgm:prSet presAssocID="{E70F66ED-7824-4EBB-B5BA-CF5E8EDF7D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FB44E71-4A3C-43AA-A358-F00D82BC397E}" type="pres">
      <dgm:prSet presAssocID="{9D455D0F-47C5-4857-8209-9A56A8A8A588}" presName="composite" presStyleCnt="0"/>
      <dgm:spPr/>
    </dgm:pt>
    <dgm:pt modelId="{DD7525E9-F73C-4CFE-9069-4C4BEB416101}" type="pres">
      <dgm:prSet presAssocID="{9D455D0F-47C5-4857-8209-9A56A8A8A588}" presName="parTx" presStyleLbl="alignNode1" presStyleIdx="0" presStyleCnt="3" custScaleX="120438" custLinFactNeighborX="3577" custLinFactNeighborY="-85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C8BB3A-76F1-4967-A35B-7B88DD9694EC}" type="pres">
      <dgm:prSet presAssocID="{9D455D0F-47C5-4857-8209-9A56A8A8A588}" presName="desTx" presStyleLbl="alignAccFollowNode1" presStyleIdx="0" presStyleCnt="3" custScaleX="117375" custScaleY="127403" custLinFactNeighborX="5802" custLinFactNeighborY="267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D54DF7-8748-4A5E-85E0-5E3DE920A398}" type="pres">
      <dgm:prSet presAssocID="{BDEC493C-75C9-4D91-ABC8-8A75851731DD}" presName="space" presStyleCnt="0"/>
      <dgm:spPr/>
    </dgm:pt>
    <dgm:pt modelId="{C97887A0-5F5B-4335-805C-D1787EB225A6}" type="pres">
      <dgm:prSet presAssocID="{53F17034-646A-42DD-A43F-44F4B8234FA9}" presName="composite" presStyleCnt="0"/>
      <dgm:spPr/>
    </dgm:pt>
    <dgm:pt modelId="{A8AFF5EE-EA43-496D-8EC4-7C04B89FFE49}" type="pres">
      <dgm:prSet presAssocID="{53F17034-646A-42DD-A43F-44F4B8234FA9}" presName="parTx" presStyleLbl="alignNode1" presStyleIdx="1" presStyleCnt="3" custScaleX="118402" custLinFactNeighborX="626" custLinFactNeighborY="-8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0D5B94-B305-4F2D-8D6F-CAEEDCFB673B}" type="pres">
      <dgm:prSet presAssocID="{53F17034-646A-42DD-A43F-44F4B8234FA9}" presName="desTx" presStyleLbl="alignAccFollowNode1" presStyleIdx="1" presStyleCnt="3" custScaleX="117892" custScaleY="126121" custLinFactNeighborX="371" custLinFactNeighborY="309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B205EB-E99C-4890-AA1E-F4F9BFA09A48}" type="pres">
      <dgm:prSet presAssocID="{90ABB1A4-0AB8-481C-AE52-466C0071E657}" presName="space" presStyleCnt="0"/>
      <dgm:spPr/>
    </dgm:pt>
    <dgm:pt modelId="{805BB4FE-D0A0-4542-99E1-C1D6E152A88F}" type="pres">
      <dgm:prSet presAssocID="{CAB3D117-7C53-4038-B142-88D6CBD67DE7}" presName="composite" presStyleCnt="0"/>
      <dgm:spPr/>
    </dgm:pt>
    <dgm:pt modelId="{3A9652E4-A6C1-4A91-AFEE-298407F1CBB9}" type="pres">
      <dgm:prSet presAssocID="{CAB3D117-7C53-4038-B142-88D6CBD67DE7}" presName="parTx" presStyleLbl="alignNode1" presStyleIdx="2" presStyleCnt="3" custScaleX="104306" custScaleY="98902" custLinFactNeighborX="-7042" custLinFactNeighborY="-89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5CA19B-C6CB-4DB0-9354-EF6118F34287}" type="pres">
      <dgm:prSet presAssocID="{CAB3D117-7C53-4038-B142-88D6CBD67DE7}" presName="desTx" presStyleLbl="alignAccFollowNode1" presStyleIdx="2" presStyleCnt="3" custScaleX="114614" custScaleY="129635" custLinFactNeighborX="-6973" custLinFactNeighborY="288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9E61B24-F3F1-4641-A067-060244A4BB38}" type="presOf" srcId="{1E0677E1-127C-4F53-B641-26EEC90AA4AA}" destId="{10C8BB3A-76F1-4967-A35B-7B88DD9694EC}" srcOrd="0" destOrd="0" presId="urn:microsoft.com/office/officeart/2005/8/layout/hList1"/>
    <dgm:cxn modelId="{3C645AA0-CB35-453C-8173-B6FDAC7B54B0}" srcId="{CAB3D117-7C53-4038-B142-88D6CBD67DE7}" destId="{AFDFA9D1-237E-4A2C-B33D-FC2B2C65F714}" srcOrd="5" destOrd="0" parTransId="{763589B1-2D3C-4A5D-ADA6-7FCF2B9DB84A}" sibTransId="{59775957-BE64-4BD9-9C72-5784CEC0DF2C}"/>
    <dgm:cxn modelId="{1242CCD4-BABB-49D4-BB06-27D122E51D2D}" type="presOf" srcId="{049A1082-47B3-4FDA-A9F4-F1B24FC8593E}" destId="{F20D5B94-B305-4F2D-8D6F-CAEEDCFB673B}" srcOrd="0" destOrd="0" presId="urn:microsoft.com/office/officeart/2005/8/layout/hList1"/>
    <dgm:cxn modelId="{ECFE97D9-B1F0-4AA5-93BC-69F7585AFD56}" type="presOf" srcId="{DFCA1469-734C-49FF-8A40-5B06CC47C345}" destId="{F20D5B94-B305-4F2D-8D6F-CAEEDCFB673B}" srcOrd="0" destOrd="1" presId="urn:microsoft.com/office/officeart/2005/8/layout/hList1"/>
    <dgm:cxn modelId="{129D668B-2DBF-42D1-B627-FCE369125A87}" type="presOf" srcId="{744E5A23-2A93-400C-9915-DFA15DA4B638}" destId="{10C8BB3A-76F1-4967-A35B-7B88DD9694EC}" srcOrd="0" destOrd="3" presId="urn:microsoft.com/office/officeart/2005/8/layout/hList1"/>
    <dgm:cxn modelId="{37E70AEE-8601-41FB-A34B-12F0846ECA9F}" srcId="{CAB3D117-7C53-4038-B142-88D6CBD67DE7}" destId="{8932CF33-5C3D-4F97-A684-B1E3116207EE}" srcOrd="1" destOrd="0" parTransId="{62D36B57-2728-432F-BF95-602ABC65FFB7}" sibTransId="{DFA4489F-FD8A-41B7-8066-07FC08084F2A}"/>
    <dgm:cxn modelId="{24E30814-FDCB-40C7-9686-9730AF55CFAF}" srcId="{9D455D0F-47C5-4857-8209-9A56A8A8A588}" destId="{6D76902C-0EE7-4667-91AA-54DAD8F068FE}" srcOrd="6" destOrd="0" parTransId="{28D4C146-92A0-4E7F-8D43-4AB27AC99416}" sibTransId="{B517E644-55A8-4374-9C7D-45E262ADD449}"/>
    <dgm:cxn modelId="{52638756-F80D-4C50-99AF-9A0D47864CF5}" type="presOf" srcId="{D5372A51-D2CA-4367-B06C-5D174C943D0A}" destId="{10C8BB3A-76F1-4967-A35B-7B88DD9694EC}" srcOrd="0" destOrd="2" presId="urn:microsoft.com/office/officeart/2005/8/layout/hList1"/>
    <dgm:cxn modelId="{14505CC4-59F0-4396-82D4-9E8959E5C0D9}" type="presOf" srcId="{BAA2118D-367B-4E50-B422-6428312A26BE}" destId="{10C8BB3A-76F1-4967-A35B-7B88DD9694EC}" srcOrd="0" destOrd="1" presId="urn:microsoft.com/office/officeart/2005/8/layout/hList1"/>
    <dgm:cxn modelId="{F551A695-1109-45CE-A93C-F9B39E928A24}" srcId="{CAB3D117-7C53-4038-B142-88D6CBD67DE7}" destId="{76669C2B-5B64-45D1-B56E-532549968D35}" srcOrd="2" destOrd="0" parTransId="{91523E6E-2183-429C-8272-CB35B6115803}" sibTransId="{CE775898-7573-44D6-9E52-1E24CDA6C0B1}"/>
    <dgm:cxn modelId="{ED9A0B69-D2C4-41E4-A999-8920C50661A6}" srcId="{9D455D0F-47C5-4857-8209-9A56A8A8A588}" destId="{D5372A51-D2CA-4367-B06C-5D174C943D0A}" srcOrd="2" destOrd="0" parTransId="{5B3429DF-0877-45A9-8BD1-2993B3D126EC}" sibTransId="{B98AB8E7-6777-476B-8DAB-E13C647DFCB1}"/>
    <dgm:cxn modelId="{2AD9F5F1-4980-4A3F-8769-D0E9B8F83D7C}" type="presOf" srcId="{9D455D0F-47C5-4857-8209-9A56A8A8A588}" destId="{DD7525E9-F73C-4CFE-9069-4C4BEB416101}" srcOrd="0" destOrd="0" presId="urn:microsoft.com/office/officeart/2005/8/layout/hList1"/>
    <dgm:cxn modelId="{7BA753AF-CEB5-48E4-86B4-2BD84D209826}" srcId="{9D455D0F-47C5-4857-8209-9A56A8A8A588}" destId="{BAA2118D-367B-4E50-B422-6428312A26BE}" srcOrd="1" destOrd="0" parTransId="{639A52BE-368F-4155-9009-1F59FE4D82AE}" sibTransId="{D9A2BB95-5711-4AA4-B712-53BFCC3BED2D}"/>
    <dgm:cxn modelId="{9A125DF1-679E-4FB1-99DE-5740A35D6B93}" type="presOf" srcId="{8DE8C895-4CFB-47E2-AD37-D8F3B5EEBD42}" destId="{F20D5B94-B305-4F2D-8D6F-CAEEDCFB673B}" srcOrd="0" destOrd="3" presId="urn:microsoft.com/office/officeart/2005/8/layout/hList1"/>
    <dgm:cxn modelId="{144C8203-153C-4F59-AAD1-0887ECD80233}" srcId="{CAB3D117-7C53-4038-B142-88D6CBD67DE7}" destId="{B931E291-9B37-4A6B-B111-A9216A7E2742}" srcOrd="4" destOrd="0" parTransId="{C11BC631-688B-4572-8C7F-AB47F1B645AB}" sibTransId="{8E9409EB-D743-4FA9-8490-B9BC1DF3F15E}"/>
    <dgm:cxn modelId="{E81C7960-022F-4FE8-B9B6-EA7403E28DD7}" srcId="{53F17034-646A-42DD-A43F-44F4B8234FA9}" destId="{B3048581-88E7-47D9-A26E-2716F72E77C7}" srcOrd="2" destOrd="0" parTransId="{3BA5C14E-E095-4A72-B5B8-137ACA986C64}" sibTransId="{5C67E6AD-9CA3-4586-A666-F161FD72E3F1}"/>
    <dgm:cxn modelId="{DF15ECF1-B319-4971-93B1-02E334B6B4B4}" type="presOf" srcId="{4A47021A-89CE-4F96-AB5B-B6EE6185B26D}" destId="{CA5CA19B-C6CB-4DB0-9354-EF6118F34287}" srcOrd="0" destOrd="3" presId="urn:microsoft.com/office/officeart/2005/8/layout/hList1"/>
    <dgm:cxn modelId="{39533EC6-3404-4052-8820-1404D2001E81}" type="presOf" srcId="{4CB5B36A-70EF-4245-8126-55A9BAD073DF}" destId="{10C8BB3A-76F1-4967-A35B-7B88DD9694EC}" srcOrd="0" destOrd="5" presId="urn:microsoft.com/office/officeart/2005/8/layout/hList1"/>
    <dgm:cxn modelId="{3820FF3F-6D68-4CE2-AF95-7A10F7EE3E5A}" srcId="{53F17034-646A-42DD-A43F-44F4B8234FA9}" destId="{DFCA1469-734C-49FF-8A40-5B06CC47C345}" srcOrd="1" destOrd="0" parTransId="{87D83C9E-6FC0-42E0-89B1-BFD2E11F2498}" sibTransId="{6B57A069-E7E7-46AA-AC31-F3411E94724A}"/>
    <dgm:cxn modelId="{57464955-7BB3-4856-AEA7-32AA8B5D8A6F}" type="presOf" srcId="{028B6B2B-75F6-4C2A-B33A-2A81E3C836B1}" destId="{F20D5B94-B305-4F2D-8D6F-CAEEDCFB673B}" srcOrd="0" destOrd="4" presId="urn:microsoft.com/office/officeart/2005/8/layout/hList1"/>
    <dgm:cxn modelId="{A2B4410B-0D8D-4883-A5C2-CDABEFA55B2C}" type="presOf" srcId="{8932CF33-5C3D-4F97-A684-B1E3116207EE}" destId="{CA5CA19B-C6CB-4DB0-9354-EF6118F34287}" srcOrd="0" destOrd="1" presId="urn:microsoft.com/office/officeart/2005/8/layout/hList1"/>
    <dgm:cxn modelId="{8AE2C5CC-3FC9-476C-AEFC-89B8D10E0487}" type="presOf" srcId="{B3048581-88E7-47D9-A26E-2716F72E77C7}" destId="{F20D5B94-B305-4F2D-8D6F-CAEEDCFB673B}" srcOrd="0" destOrd="2" presId="urn:microsoft.com/office/officeart/2005/8/layout/hList1"/>
    <dgm:cxn modelId="{A498AD5D-CF0A-4CE5-912E-E39E89B395E9}" srcId="{53F17034-646A-42DD-A43F-44F4B8234FA9}" destId="{028B6B2B-75F6-4C2A-B33A-2A81E3C836B1}" srcOrd="4" destOrd="0" parTransId="{32EE1319-6FA4-46CB-8E71-1E361759ABC5}" sibTransId="{01C17861-0B31-4096-87FF-3522821DBD0C}"/>
    <dgm:cxn modelId="{25651707-7DC3-4675-95EC-A1F6B021612E}" type="presOf" srcId="{6D76902C-0EE7-4667-91AA-54DAD8F068FE}" destId="{10C8BB3A-76F1-4967-A35B-7B88DD9694EC}" srcOrd="0" destOrd="6" presId="urn:microsoft.com/office/officeart/2005/8/layout/hList1"/>
    <dgm:cxn modelId="{643AE034-8806-44D6-815E-E4B746C4F405}" type="presOf" srcId="{29922EE7-54BB-42E0-BBC1-D3E3D0F65752}" destId="{10C8BB3A-76F1-4967-A35B-7B88DD9694EC}" srcOrd="0" destOrd="4" presId="urn:microsoft.com/office/officeart/2005/8/layout/hList1"/>
    <dgm:cxn modelId="{C6E538E4-392F-4B89-8206-4F1BDF27ED8B}" srcId="{9D455D0F-47C5-4857-8209-9A56A8A8A588}" destId="{64A3DCBC-BC2F-438D-ADCD-36E806E6C471}" srcOrd="7" destOrd="0" parTransId="{96768A8B-75E7-476F-B0F9-0AC87194F3B9}" sibTransId="{F473A807-DF25-497D-BB19-1D56A806F378}"/>
    <dgm:cxn modelId="{308BA261-09BD-4C59-BF7E-FA1C3D291322}" srcId="{E70F66ED-7824-4EBB-B5BA-CF5E8EDF7DAE}" destId="{CAB3D117-7C53-4038-B142-88D6CBD67DE7}" srcOrd="2" destOrd="0" parTransId="{EACA5274-6562-47F7-987E-597F14770319}" sibTransId="{95DAC6CE-C43C-482A-A809-CE72278950EF}"/>
    <dgm:cxn modelId="{4955D3FD-2B75-4A54-BCB4-FBB280B178E6}" type="presOf" srcId="{E70F66ED-7824-4EBB-B5BA-CF5E8EDF7DAE}" destId="{2264357F-ED9C-492C-8F10-62E78BD041FB}" srcOrd="0" destOrd="0" presId="urn:microsoft.com/office/officeart/2005/8/layout/hList1"/>
    <dgm:cxn modelId="{FC12290B-33AF-417D-8960-E6A397F06769}" srcId="{9D455D0F-47C5-4857-8209-9A56A8A8A588}" destId="{29922EE7-54BB-42E0-BBC1-D3E3D0F65752}" srcOrd="4" destOrd="0" parTransId="{6E163C7A-A665-436F-A644-D7E95F233C78}" sibTransId="{5BFBF9C6-2277-405B-B2C7-03EE159402D6}"/>
    <dgm:cxn modelId="{9E29A278-8078-40FD-A3B6-DDAC3FAD5EA6}" srcId="{CAB3D117-7C53-4038-B142-88D6CBD67DE7}" destId="{D4929DD8-2B8D-4B84-AC42-1A0C9EA26E09}" srcOrd="0" destOrd="0" parTransId="{5C263AE5-2C7F-41F0-8ED4-89D284A50E6F}" sibTransId="{72BC4743-B533-4EEE-A25D-84F56AC70E9F}"/>
    <dgm:cxn modelId="{1F86CBBE-5EA4-43A0-9574-DEEAD9191F03}" srcId="{E70F66ED-7824-4EBB-B5BA-CF5E8EDF7DAE}" destId="{53F17034-646A-42DD-A43F-44F4B8234FA9}" srcOrd="1" destOrd="0" parTransId="{0AEFD38C-45CE-41B6-A51B-A0DDADEEAADA}" sibTransId="{90ABB1A4-0AB8-481C-AE52-466C0071E657}"/>
    <dgm:cxn modelId="{9E62E3D3-2CE3-4F08-9E7D-113E936BDFE2}" srcId="{9D455D0F-47C5-4857-8209-9A56A8A8A588}" destId="{744E5A23-2A93-400C-9915-DFA15DA4B638}" srcOrd="3" destOrd="0" parTransId="{9119788E-09D7-46A1-B28D-5F3D87884B92}" sibTransId="{A0CA95D5-98F5-4E10-ABE9-76EBA741CC87}"/>
    <dgm:cxn modelId="{1F3D095E-20EE-44A9-B329-9A0CDE02E76C}" srcId="{9D455D0F-47C5-4857-8209-9A56A8A8A588}" destId="{1E0677E1-127C-4F53-B641-26EEC90AA4AA}" srcOrd="0" destOrd="0" parTransId="{64402C32-C882-4268-817B-08A302629E13}" sibTransId="{8B1AD216-AB32-4866-8988-B7552BEF4334}"/>
    <dgm:cxn modelId="{CEF798D0-A3EF-47F4-9A8A-C9E033831345}" type="presOf" srcId="{CAB3D117-7C53-4038-B142-88D6CBD67DE7}" destId="{3A9652E4-A6C1-4A91-AFEE-298407F1CBB9}" srcOrd="0" destOrd="0" presId="urn:microsoft.com/office/officeart/2005/8/layout/hList1"/>
    <dgm:cxn modelId="{A01A9107-8F94-4510-BE2E-44A54517F9BC}" srcId="{E70F66ED-7824-4EBB-B5BA-CF5E8EDF7DAE}" destId="{9D455D0F-47C5-4857-8209-9A56A8A8A588}" srcOrd="0" destOrd="0" parTransId="{D18A785C-B226-4A92-A893-F598278C272E}" sibTransId="{BDEC493C-75C9-4D91-ABC8-8A75851731DD}"/>
    <dgm:cxn modelId="{3BABD442-9466-4C1D-A56F-B9933235BDFB}" srcId="{53F17034-646A-42DD-A43F-44F4B8234FA9}" destId="{8DE8C895-4CFB-47E2-AD37-D8F3B5EEBD42}" srcOrd="3" destOrd="0" parTransId="{9BD0F5D9-CAA8-42D9-86A7-5BA3A9104092}" sibTransId="{7CF999CF-9AB8-4008-AC9F-00DF3EC37D62}"/>
    <dgm:cxn modelId="{D8B9FBF9-8145-4256-8722-5A02F153B0A5}" srcId="{9D455D0F-47C5-4857-8209-9A56A8A8A588}" destId="{4CB5B36A-70EF-4245-8126-55A9BAD073DF}" srcOrd="5" destOrd="0" parTransId="{994DB250-090B-4EE9-BD88-CEB28CA14E2A}" sibTransId="{ABC8078D-934A-4655-AA09-04A3841AD4D8}"/>
    <dgm:cxn modelId="{301A2241-6D3F-40B3-B1E4-3ABCB0E994D0}" srcId="{53F17034-646A-42DD-A43F-44F4B8234FA9}" destId="{049A1082-47B3-4FDA-A9F4-F1B24FC8593E}" srcOrd="0" destOrd="0" parTransId="{45C66287-4896-4554-8EC3-83FD40029A66}" sibTransId="{AEDB67AF-85B1-43AB-9976-042A83933DB5}"/>
    <dgm:cxn modelId="{F28162EF-8FE6-4997-8628-398EFFB1F424}" srcId="{CAB3D117-7C53-4038-B142-88D6CBD67DE7}" destId="{4A47021A-89CE-4F96-AB5B-B6EE6185B26D}" srcOrd="3" destOrd="0" parTransId="{131F434C-18C7-460B-9CF0-887CB78AFD86}" sibTransId="{372A4F69-1493-451C-A31E-4E445607D825}"/>
    <dgm:cxn modelId="{9A20F635-D924-4C1D-86E8-B9080738DEC8}" type="presOf" srcId="{B931E291-9B37-4A6B-B111-A9216A7E2742}" destId="{CA5CA19B-C6CB-4DB0-9354-EF6118F34287}" srcOrd="0" destOrd="4" presId="urn:microsoft.com/office/officeart/2005/8/layout/hList1"/>
    <dgm:cxn modelId="{4E09E317-8B60-42C2-8014-C8D696AB92C1}" type="presOf" srcId="{D4929DD8-2B8D-4B84-AC42-1A0C9EA26E09}" destId="{CA5CA19B-C6CB-4DB0-9354-EF6118F34287}" srcOrd="0" destOrd="0" presId="urn:microsoft.com/office/officeart/2005/8/layout/hList1"/>
    <dgm:cxn modelId="{0875558C-E92F-4F70-ABF4-C2B8F36928B4}" type="presOf" srcId="{64A3DCBC-BC2F-438D-ADCD-36E806E6C471}" destId="{10C8BB3A-76F1-4967-A35B-7B88DD9694EC}" srcOrd="0" destOrd="7" presId="urn:microsoft.com/office/officeart/2005/8/layout/hList1"/>
    <dgm:cxn modelId="{CCA55891-988C-4DA6-BF53-F143C8447715}" type="presOf" srcId="{53F17034-646A-42DD-A43F-44F4B8234FA9}" destId="{A8AFF5EE-EA43-496D-8EC4-7C04B89FFE49}" srcOrd="0" destOrd="0" presId="urn:microsoft.com/office/officeart/2005/8/layout/hList1"/>
    <dgm:cxn modelId="{6814A702-1696-4210-B99C-AC8562A996DF}" type="presOf" srcId="{76669C2B-5B64-45D1-B56E-532549968D35}" destId="{CA5CA19B-C6CB-4DB0-9354-EF6118F34287}" srcOrd="0" destOrd="2" presId="urn:microsoft.com/office/officeart/2005/8/layout/hList1"/>
    <dgm:cxn modelId="{66704E78-9802-4532-8AF8-E3DECD907347}" type="presOf" srcId="{AFDFA9D1-237E-4A2C-B33D-FC2B2C65F714}" destId="{CA5CA19B-C6CB-4DB0-9354-EF6118F34287}" srcOrd="0" destOrd="5" presId="urn:microsoft.com/office/officeart/2005/8/layout/hList1"/>
    <dgm:cxn modelId="{DB3C5B26-155D-416F-AF5C-26DAA319A122}" type="presParOf" srcId="{2264357F-ED9C-492C-8F10-62E78BD041FB}" destId="{DFB44E71-4A3C-43AA-A358-F00D82BC397E}" srcOrd="0" destOrd="0" presId="urn:microsoft.com/office/officeart/2005/8/layout/hList1"/>
    <dgm:cxn modelId="{7B2A8CE2-F9BB-43E1-AC00-19792853B014}" type="presParOf" srcId="{DFB44E71-4A3C-43AA-A358-F00D82BC397E}" destId="{DD7525E9-F73C-4CFE-9069-4C4BEB416101}" srcOrd="0" destOrd="0" presId="urn:microsoft.com/office/officeart/2005/8/layout/hList1"/>
    <dgm:cxn modelId="{1FAD3EE4-3C4B-4B3B-B7D2-B7CB3BF3C10B}" type="presParOf" srcId="{DFB44E71-4A3C-43AA-A358-F00D82BC397E}" destId="{10C8BB3A-76F1-4967-A35B-7B88DD9694EC}" srcOrd="1" destOrd="0" presId="urn:microsoft.com/office/officeart/2005/8/layout/hList1"/>
    <dgm:cxn modelId="{C6CB792D-49BA-471B-8C38-3FE4D8BC953D}" type="presParOf" srcId="{2264357F-ED9C-492C-8F10-62E78BD041FB}" destId="{47D54DF7-8748-4A5E-85E0-5E3DE920A398}" srcOrd="1" destOrd="0" presId="urn:microsoft.com/office/officeart/2005/8/layout/hList1"/>
    <dgm:cxn modelId="{86A8D6BE-E132-46E4-8F27-D2E7F462346F}" type="presParOf" srcId="{2264357F-ED9C-492C-8F10-62E78BD041FB}" destId="{C97887A0-5F5B-4335-805C-D1787EB225A6}" srcOrd="2" destOrd="0" presId="urn:microsoft.com/office/officeart/2005/8/layout/hList1"/>
    <dgm:cxn modelId="{B13930DD-2D05-41E6-B980-0A53F29E260D}" type="presParOf" srcId="{C97887A0-5F5B-4335-805C-D1787EB225A6}" destId="{A8AFF5EE-EA43-496D-8EC4-7C04B89FFE49}" srcOrd="0" destOrd="0" presId="urn:microsoft.com/office/officeart/2005/8/layout/hList1"/>
    <dgm:cxn modelId="{758B754C-2F8A-4AF3-868F-F701EDF13DFB}" type="presParOf" srcId="{C97887A0-5F5B-4335-805C-D1787EB225A6}" destId="{F20D5B94-B305-4F2D-8D6F-CAEEDCFB673B}" srcOrd="1" destOrd="0" presId="urn:microsoft.com/office/officeart/2005/8/layout/hList1"/>
    <dgm:cxn modelId="{662AA174-33D7-4684-BBF1-5371DAD9650A}" type="presParOf" srcId="{2264357F-ED9C-492C-8F10-62E78BD041FB}" destId="{DCB205EB-E99C-4890-AA1E-F4F9BFA09A48}" srcOrd="3" destOrd="0" presId="urn:microsoft.com/office/officeart/2005/8/layout/hList1"/>
    <dgm:cxn modelId="{79853E9A-48D7-487E-AFCF-E5FF81FA636B}" type="presParOf" srcId="{2264357F-ED9C-492C-8F10-62E78BD041FB}" destId="{805BB4FE-D0A0-4542-99E1-C1D6E152A88F}" srcOrd="4" destOrd="0" presId="urn:microsoft.com/office/officeart/2005/8/layout/hList1"/>
    <dgm:cxn modelId="{588377DE-433A-435C-93DC-2A63AE3464F7}" type="presParOf" srcId="{805BB4FE-D0A0-4542-99E1-C1D6E152A88F}" destId="{3A9652E4-A6C1-4A91-AFEE-298407F1CBB9}" srcOrd="0" destOrd="0" presId="urn:microsoft.com/office/officeart/2005/8/layout/hList1"/>
    <dgm:cxn modelId="{ED7EA991-9CD0-4800-8D7A-F45A3CD8AABA}" type="presParOf" srcId="{805BB4FE-D0A0-4542-99E1-C1D6E152A88F}" destId="{CA5CA19B-C6CB-4DB0-9354-EF6118F342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F8E09-9A47-4C7D-BF66-6AAF31208583}">
      <dsp:nvSpPr>
        <dsp:cNvPr id="0" name=""/>
        <dsp:cNvSpPr/>
      </dsp:nvSpPr>
      <dsp:spPr>
        <a:xfrm>
          <a:off x="0" y="0"/>
          <a:ext cx="6347460" cy="1533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b="1" kern="1200" dirty="0" smtClean="0"/>
            <a:t>Methodenporträt</a:t>
          </a:r>
          <a:endParaRPr lang="de-DE" sz="3800" b="1" kern="1200" dirty="0"/>
        </a:p>
      </dsp:txBody>
      <dsp:txXfrm>
        <a:off x="44923" y="44923"/>
        <a:ext cx="4692401" cy="1443924"/>
      </dsp:txXfrm>
    </dsp:sp>
    <dsp:sp modelId="{14E473E8-F17F-449B-AD27-1C52BB535C00}">
      <dsp:nvSpPr>
        <dsp:cNvPr id="0" name=""/>
        <dsp:cNvSpPr/>
      </dsp:nvSpPr>
      <dsp:spPr>
        <a:xfrm>
          <a:off x="560069" y="1789398"/>
          <a:ext cx="6347460" cy="1533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b="1" kern="1200" dirty="0" smtClean="0"/>
            <a:t>Was sind Methoden?</a:t>
          </a:r>
          <a:endParaRPr lang="de-DE" sz="3800" b="1" kern="1200" dirty="0"/>
        </a:p>
      </dsp:txBody>
      <dsp:txXfrm>
        <a:off x="604992" y="1834321"/>
        <a:ext cx="4700593" cy="1443924"/>
      </dsp:txXfrm>
    </dsp:sp>
    <dsp:sp modelId="{2F45C66F-1679-41FB-9DD4-FD16CCF0600E}">
      <dsp:nvSpPr>
        <dsp:cNvPr id="0" name=""/>
        <dsp:cNvSpPr/>
      </dsp:nvSpPr>
      <dsp:spPr>
        <a:xfrm>
          <a:off x="1120139" y="3578797"/>
          <a:ext cx="6347460" cy="1533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800" b="1" kern="1200" dirty="0" smtClean="0"/>
            <a:t>Klassifikation &amp; Dimensionierung</a:t>
          </a:r>
          <a:endParaRPr lang="de-DE" sz="3800" b="1" kern="1200" dirty="0"/>
        </a:p>
      </dsp:txBody>
      <dsp:txXfrm>
        <a:off x="1165062" y="3623720"/>
        <a:ext cx="4700593" cy="1443924"/>
      </dsp:txXfrm>
    </dsp:sp>
    <dsp:sp modelId="{B84615CC-B4CD-4224-B53B-B62764A72A46}">
      <dsp:nvSpPr>
        <dsp:cNvPr id="0" name=""/>
        <dsp:cNvSpPr/>
      </dsp:nvSpPr>
      <dsp:spPr>
        <a:xfrm>
          <a:off x="5350509" y="1163109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>
        <a:off x="5574823" y="1163109"/>
        <a:ext cx="548322" cy="750205"/>
      </dsp:txXfrm>
    </dsp:sp>
    <dsp:sp modelId="{00D35F73-0138-4C1A-8692-6CD992621068}">
      <dsp:nvSpPr>
        <dsp:cNvPr id="0" name=""/>
        <dsp:cNvSpPr/>
      </dsp:nvSpPr>
      <dsp:spPr>
        <a:xfrm>
          <a:off x="5910579" y="2942282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>
        <a:off x="6134893" y="2942282"/>
        <a:ext cx="548322" cy="750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525E9-F73C-4CFE-9069-4C4BEB416101}">
      <dsp:nvSpPr>
        <dsp:cNvPr id="0" name=""/>
        <dsp:cNvSpPr/>
      </dsp:nvSpPr>
      <dsp:spPr>
        <a:xfrm>
          <a:off x="80006" y="0"/>
          <a:ext cx="2474033" cy="691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Makromethodik</a:t>
          </a:r>
          <a:endParaRPr lang="de-DE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006" y="0"/>
        <a:ext cx="2474033" cy="691200"/>
      </dsp:txXfrm>
    </dsp:sp>
    <dsp:sp modelId="{10C8BB3A-76F1-4967-A35B-7B88DD9694EC}">
      <dsp:nvSpPr>
        <dsp:cNvPr id="0" name=""/>
        <dsp:cNvSpPr/>
      </dsp:nvSpPr>
      <dsp:spPr>
        <a:xfrm>
          <a:off x="157172" y="999388"/>
          <a:ext cx="2411113" cy="36091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Methodische Grundformen</a:t>
          </a:r>
          <a:endParaRPr lang="de-DE" sz="1800" u="sng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Freiarbeit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Lehrgänge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Projektarbeit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Exkursionen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Praktikum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Fallstudie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7172" y="999388"/>
        <a:ext cx="2411113" cy="3609123"/>
      </dsp:txXfrm>
    </dsp:sp>
    <dsp:sp modelId="{A8AFF5EE-EA43-496D-8EC4-7C04B89FFE49}">
      <dsp:nvSpPr>
        <dsp:cNvPr id="0" name=""/>
        <dsp:cNvSpPr/>
      </dsp:nvSpPr>
      <dsp:spPr>
        <a:xfrm>
          <a:off x="2781008" y="0"/>
          <a:ext cx="2432210" cy="691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Mesomethodik</a:t>
          </a:r>
          <a:endParaRPr lang="de-DE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81008" y="0"/>
        <a:ext cx="2432210" cy="691200"/>
      </dsp:txXfrm>
    </dsp:sp>
    <dsp:sp modelId="{F20D5B94-B305-4F2D-8D6F-CAEEDCFB673B}">
      <dsp:nvSpPr>
        <dsp:cNvPr id="0" name=""/>
        <dsp:cNvSpPr/>
      </dsp:nvSpPr>
      <dsp:spPr>
        <a:xfrm>
          <a:off x="2781008" y="1035705"/>
          <a:ext cx="2421733" cy="35728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Dimensionen methodischen Handelns </a:t>
          </a:r>
          <a:endParaRPr lang="de-DE" sz="1800" u="sng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600" u="sng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Sozialformen</a:t>
          </a:r>
          <a:endParaRPr lang="de-DE" sz="1800" u="none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Verlaufsformen</a:t>
          </a:r>
          <a:endParaRPr lang="de-DE" sz="1800" u="none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Handlungsmuster </a:t>
          </a:r>
          <a:endParaRPr lang="de-DE" sz="1800" u="none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81008" y="1035705"/>
        <a:ext cx="2421733" cy="3572806"/>
      </dsp:txXfrm>
    </dsp:sp>
    <dsp:sp modelId="{3A9652E4-A6C1-4A91-AFEE-298407F1CBB9}">
      <dsp:nvSpPr>
        <dsp:cNvPr id="0" name=""/>
        <dsp:cNvSpPr/>
      </dsp:nvSpPr>
      <dsp:spPr>
        <a:xfrm>
          <a:off x="5449163" y="0"/>
          <a:ext cx="2142650" cy="6836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Mikromethodik</a:t>
          </a:r>
          <a:endParaRPr lang="de-DE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49163" y="0"/>
        <a:ext cx="2142650" cy="683610"/>
      </dsp:txXfrm>
    </dsp:sp>
    <dsp:sp modelId="{CA5CA19B-C6CB-4DB0-9354-EF6118F34287}">
      <dsp:nvSpPr>
        <dsp:cNvPr id="0" name=""/>
        <dsp:cNvSpPr/>
      </dsp:nvSpPr>
      <dsp:spPr>
        <a:xfrm>
          <a:off x="5344707" y="936159"/>
          <a:ext cx="2354397" cy="36723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Inszenierungs-</a:t>
          </a:r>
          <a:r>
            <a:rPr lang="de-DE" sz="1400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800" u="sng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techniken</a:t>
          </a:r>
          <a:r>
            <a:rPr lang="de-DE" sz="1200" u="sng" kern="1200" dirty="0" smtClean="0"/>
            <a:t> </a:t>
          </a:r>
          <a:r>
            <a:rPr lang="de-DE" sz="1800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von</a:t>
          </a:r>
          <a:r>
            <a:rPr lang="de-DE" sz="1200" u="sng" kern="1200" dirty="0" smtClean="0"/>
            <a:t> </a:t>
          </a:r>
          <a:r>
            <a:rPr lang="de-DE" sz="1800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Lehrer</a:t>
          </a:r>
          <a:r>
            <a:rPr lang="de-DE" sz="1200" u="sng" kern="1200" dirty="0" smtClean="0"/>
            <a:t> </a:t>
          </a:r>
          <a:r>
            <a:rPr lang="de-DE" sz="1800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und</a:t>
          </a:r>
          <a:r>
            <a:rPr lang="de-DE" sz="1200" u="sng" kern="1200" dirty="0" smtClean="0"/>
            <a:t> </a:t>
          </a:r>
          <a:r>
            <a:rPr lang="de-DE" sz="1800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Schüler</a:t>
          </a:r>
          <a:endParaRPr lang="de-DE" sz="1800" u="sng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Vormachen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Vergrößern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Kontrastieren… 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44707" y="936159"/>
        <a:ext cx="2354397" cy="3672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9B7DE-2739-43F1-BFD2-A9E26BCB0C9E}" type="datetimeFigureOut">
              <a:rPr lang="de-DE" smtClean="0"/>
              <a:t>26.05.2019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7CDF9-989B-4D81-957E-0E1323896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22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7AA952E-AB11-45F0-980D-E92E8B67421B}" type="datetime1">
              <a:rPr lang="de-DE" smtClean="0"/>
              <a:t>26.05.2019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A34-28B8-4439-90E3-D9DE6B1F6572}" type="datetime1">
              <a:rPr lang="de-DE" smtClean="0"/>
              <a:t>26.05.2019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34E6-EF87-4DD7-BE77-822DB1D019F6}" type="datetime1">
              <a:rPr lang="de-DE" smtClean="0"/>
              <a:t>26.05.2019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51BDCF-93FC-4C60-9C1F-F2BD627EEACE}" type="datetime1">
              <a:rPr lang="de-DE" smtClean="0"/>
              <a:t>26.05.2019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514743-F3E6-42AD-9246-792D3EF99ADC}" type="datetime1">
              <a:rPr lang="de-DE" smtClean="0"/>
              <a:t>26.05.2019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E9E7-4D08-46FA-9D89-C57AA7E834FC}" type="datetime1">
              <a:rPr lang="de-DE" smtClean="0"/>
              <a:t>26.05.2019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B562-702C-4841-B419-1337376A5ADE}" type="datetime1">
              <a:rPr lang="de-DE" smtClean="0"/>
              <a:t>26.05.2019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FAAD3D-B707-4657-A7B3-E277A3048E52}" type="datetime1">
              <a:rPr lang="de-DE" smtClean="0"/>
              <a:t>26.05.2019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048E-C3F9-4A98-A996-6A25E7C2E985}" type="datetime1">
              <a:rPr lang="de-DE" smtClean="0"/>
              <a:t>26.05.2019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C9EDB2-BD59-4DB1-907E-C597E4EE56AE}" type="datetime1">
              <a:rPr lang="de-DE" smtClean="0"/>
              <a:t>26.05.2019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BD1B23-3E6E-4B4D-89DE-E55A12BF6073}" type="datetime1">
              <a:rPr lang="de-DE" smtClean="0"/>
              <a:t>26.05.2019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A8A56A-1BCE-45BE-88BB-4C15C2A7A0B9}" type="datetime1">
              <a:rPr lang="de-DE" smtClean="0"/>
              <a:t>26.05.2019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B0CEA3-0D1A-4F8D-B7C4-2C44F77C622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de/url?sa=i&amp;rct=j&amp;q=&amp;esrc=s&amp;source=images&amp;cd=&amp;ved=2ahUKEwjogOy-qKziAhUKJlAKHft5BN0QjRx6BAgBEAU&amp;url=https://www.optikunde.de/lupe/grafik-icon-download.php&amp;psig=AOvVaw2zf_CiIvZDDtybzkuuMsUn&amp;ust=155851755947017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de/url?sa=i&amp;rct=j&amp;q=&amp;esrc=s&amp;source=images&amp;cd=&amp;ved=2ahUKEwjL3tqp6KziAhVCElAKHbGnAZkQjRx6BAgBEAU&amp;url=https://icons8.de/icon/53377/lernen&amp;psig=AOvVaw23THU9TkJHbLWBnOjbnMRY&amp;ust=155853468899277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1628800"/>
            <a:ext cx="6172200" cy="2088232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Methodenwerkstatt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DE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Klassifizieren und Dimensionieren von Methoden</a:t>
            </a:r>
            <a:endParaRPr lang="de-DE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86000" y="5373216"/>
            <a:ext cx="6172200" cy="1001706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Tamina</a:t>
            </a:r>
            <a:r>
              <a:rPr lang="de-DE" dirty="0" smtClean="0"/>
              <a:t> Wirtz </a:t>
            </a:r>
          </a:p>
          <a:p>
            <a:r>
              <a:rPr lang="de-DE" dirty="0" smtClean="0"/>
              <a:t>Fachdidaktik, Gruppe Mo, </a:t>
            </a:r>
            <a:r>
              <a:rPr lang="de-DE" dirty="0" err="1" smtClean="0"/>
              <a:t>Fr.Pohlmann</a:t>
            </a:r>
            <a:endParaRPr lang="de-DE" dirty="0" smtClean="0"/>
          </a:p>
          <a:p>
            <a:r>
              <a:rPr lang="de-DE" dirty="0" smtClean="0"/>
              <a:t>27.05.2019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0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Lehr- und Lernmethoden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Integraler Bestandteil der </a:t>
            </a:r>
            <a:r>
              <a:rPr lang="de-D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Didaktik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Planmäßige und festgelegte Verfahren zur </a:t>
            </a:r>
            <a:r>
              <a:rPr lang="de-D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Erreichung von Lehrzielen und Kompetenzen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müssen zu Kompetenzen, Inhalten,  </a:t>
            </a:r>
            <a:b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Lehrzielen, Schülern &amp; Unterricht passen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Sollen Lernen </a:t>
            </a:r>
            <a:r>
              <a:rPr lang="de-D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kontext- und situationsabhängig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fördern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10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74" y="332656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216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Klassifikation von Methoden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3 Ebenen des methodischen Handelns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28455545"/>
              </p:ext>
            </p:extLst>
          </p:nvPr>
        </p:nvGraphicFramePr>
        <p:xfrm>
          <a:off x="251520" y="1916832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502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Mesomethodik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Sozialformen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Plenums- oder Klassenunterricht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Gruppenarbeit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Partnerarbeit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Einzelarbeit</a:t>
            </a:r>
          </a:p>
          <a:p>
            <a:pPr marL="0" indent="0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Verlaufsformen</a:t>
            </a:r>
          </a:p>
          <a:p>
            <a:pPr marL="0" indent="0">
              <a:buNone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Einstieg – Erarbeitung – Ergebnissicherung – Vertiefung – Schluss </a:t>
            </a:r>
          </a:p>
          <a:p>
            <a:pPr marL="0" indent="0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Handlungsmuster (Fachgemäße Arbeitsweisen)</a:t>
            </a:r>
          </a:p>
          <a:p>
            <a:pPr marL="0" indent="0">
              <a:buNone/>
            </a:pPr>
            <a:endParaRPr lang="de-DE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12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095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54851"/>
              </p:ext>
            </p:extLst>
          </p:nvPr>
        </p:nvGraphicFramePr>
        <p:xfrm>
          <a:off x="539552" y="5157192"/>
          <a:ext cx="6840760" cy="1610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0380"/>
                <a:gridCol w="3420380"/>
              </a:tblGrid>
              <a:tr h="421928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fachspezifisch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fachübergreifend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0902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Sezieren,</a:t>
                      </a:r>
                      <a:r>
                        <a:rPr lang="de-D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Mikroskopieren, Bestimmung von Lebewesen, Beobachtungen planen und durchführen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Protokollieren, Textrecherche und –</a:t>
                      </a:r>
                      <a:r>
                        <a:rPr lang="de-D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analyse</a:t>
                      </a:r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, Präsentieren , Diagramme auswerten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0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Dimensionen der Methoden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Gesichtspunkte, die bei der Auswahl von Methoden eine Rolle spielen </a:t>
            </a:r>
          </a:p>
          <a:p>
            <a:pPr marL="0" indent="0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Methoden sind Mittler zwischen Sachen und Lerner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Mit jeder Methode wird die Sache anders erschlossen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Bsp.: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Aufbau des Herzens  </a:t>
            </a:r>
            <a:r>
              <a:rPr lang="de-DE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Methoden: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Betrachten, Untersuchen</a:t>
            </a:r>
          </a:p>
          <a:p>
            <a:pPr marL="0" indent="0">
              <a:buNone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Methoden sind Instrumente zur Zielerreichung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 bedarf unterschiedliche Methoden zur jeweiligen Zielerreichung eines Themas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Bsp.: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1) „Herzkammern nennen und Lage beschreiben.“</a:t>
            </a:r>
          </a:p>
          <a:p>
            <a:pPr marL="0" indent="0">
              <a:buNone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2) „Behandlungsmöglichkeiten einer Herzklappenerkrankung </a:t>
            </a:r>
            <a:b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recherchieren, vorstellen und bewerten.“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13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8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Methoden stehen in enger Beziehung zu Medien und Lernorten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benötigen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Medien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durch die Informationen vermittelt werden (</a:t>
            </a:r>
            <a:r>
              <a:rPr lang="de-D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z.B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Organismus, Video, Schweineherz, Texte)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werden immer an einem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Lernort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durchgeführt (räumliche und sachliche Anforderungen)</a:t>
            </a:r>
          </a:p>
          <a:p>
            <a:pPr marL="0" indent="0">
              <a:buNone/>
            </a:pPr>
            <a:endParaRPr 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Methoden gestalten Beziehungen in Vermittlungsprozessen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zwischen Lehrer &amp; Schüler und Schüler &amp; Schüler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Schaffen Atmosphäre des gegenseitigen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Respekts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und der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Unterstützung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14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112"/>
            <a:ext cx="3297420" cy="20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Visualisierungen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</a:t>
            </a: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Flussdiagramm</a:t>
            </a:r>
          </a:p>
          <a:p>
            <a:pPr marL="0" indent="0">
              <a:buNone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geordnete Darstellung eines Verlaufs </a:t>
            </a:r>
          </a:p>
          <a:p>
            <a:pPr marL="0" indent="0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</a:t>
            </a:r>
            <a:r>
              <a:rPr lang="de-D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Map</a:t>
            </a:r>
            <a:endParaRPr lang="de-DE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komplexe Verknüpfungen darstellen und </a:t>
            </a:r>
            <a:b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Überblick verschaffen</a:t>
            </a:r>
          </a:p>
          <a:p>
            <a:pPr marL="0" indent="0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</a:t>
            </a: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Tabelle</a:t>
            </a: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kontrastieren und auflisten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15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5" y="2996952"/>
            <a:ext cx="2287059" cy="16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9" y="5133807"/>
            <a:ext cx="2800810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5" y="1196752"/>
            <a:ext cx="2101020" cy="143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96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Aufgabe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                 </a:t>
            </a:r>
            <a:r>
              <a:rPr lang="de-DE" dirty="0" smtClean="0"/>
              <a:t>Erarbeitet </a:t>
            </a:r>
            <a:r>
              <a:rPr lang="de-DE" dirty="0" smtClean="0"/>
              <a:t>den Text zu einer </a:t>
            </a:r>
            <a:r>
              <a:rPr lang="de-DE" dirty="0" smtClean="0"/>
              <a:t>Methode   </a:t>
            </a:r>
            <a:br>
              <a:rPr lang="de-DE" dirty="0" smtClean="0"/>
            </a:br>
            <a:r>
              <a:rPr lang="de-DE" dirty="0" smtClean="0"/>
              <a:t>                 und stellt diese </a:t>
            </a:r>
            <a:r>
              <a:rPr lang="de-DE" dirty="0" smtClean="0"/>
              <a:t>durch Visualisierung </a:t>
            </a:r>
            <a:r>
              <a:rPr lang="de-DE" dirty="0" smtClean="0"/>
              <a:t>vor.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</a:t>
            </a:r>
          </a:p>
          <a:p>
            <a:pPr marL="0" indent="0">
              <a:buNone/>
            </a:pPr>
            <a:r>
              <a:rPr lang="de-DE" dirty="0" smtClean="0"/>
              <a:t>                 Die </a:t>
            </a:r>
            <a:r>
              <a:rPr lang="de-DE" dirty="0"/>
              <a:t>Ergebnisse werden im Plenum </a:t>
            </a:r>
            <a:br>
              <a:rPr lang="de-DE" dirty="0"/>
            </a:br>
            <a:r>
              <a:rPr lang="de-DE" dirty="0"/>
              <a:t>                 </a:t>
            </a:r>
            <a:r>
              <a:rPr lang="de-DE" dirty="0" smtClean="0"/>
              <a:t>vorgestellt.</a:t>
            </a:r>
          </a:p>
          <a:p>
            <a:pPr marL="0" indent="0">
              <a:buNone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Rollenspiel (S.153-154)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Diagramme erstellen (S.188-190)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Fishbowl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(S.225-226)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Steckbriefe (S.184-187)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20 Min</a:t>
            </a:r>
            <a:endParaRPr lang="de-DE" dirty="0" smtClean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16</a:t>
            </a:fld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6" y="1484784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8" y="2636912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18" y="5560505"/>
            <a:ext cx="1103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092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Mesomethodik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Sozialformen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Plenums- oder Klassenunterricht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Gruppenarbeit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Partnerarbeit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Einzelarbeit</a:t>
            </a:r>
          </a:p>
          <a:p>
            <a:pPr marL="0" indent="0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Verlaufsformen</a:t>
            </a:r>
          </a:p>
          <a:p>
            <a:pPr marL="0" indent="0">
              <a:buNone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Einstieg – Erarbeitung – Ergebnissicherung – Vertiefung – Schluss </a:t>
            </a:r>
          </a:p>
          <a:p>
            <a:pPr marL="0" indent="0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Handlungsmuster (Fachgemäße Arbeitsweisen)</a:t>
            </a:r>
          </a:p>
          <a:p>
            <a:pPr marL="0" indent="0">
              <a:buNone/>
            </a:pPr>
            <a:endParaRPr lang="de-DE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17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095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16377"/>
              </p:ext>
            </p:extLst>
          </p:nvPr>
        </p:nvGraphicFramePr>
        <p:xfrm>
          <a:off x="539552" y="5157192"/>
          <a:ext cx="6840760" cy="1610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0380"/>
                <a:gridCol w="3420380"/>
              </a:tblGrid>
              <a:tr h="421928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fachspezifisch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fachübergreifend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0902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Sezieren,</a:t>
                      </a:r>
                      <a:r>
                        <a:rPr lang="de-D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Mikroskopieren, Bestimmung von Lebewesen, Beobachtungen planen und durchführen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Protokollieren, Textrecherche und –</a:t>
                      </a:r>
                      <a:r>
                        <a:rPr lang="de-D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analyse</a:t>
                      </a:r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, Präsentieren , Diagramme auswerten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0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Methoden stehen in enger Beziehung zu Medien und Lernorten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benötigen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Medien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durch die Informationen vermittelt werden (</a:t>
            </a:r>
            <a:r>
              <a:rPr lang="de-D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z.B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Organismus, Video, Schweineherz, Texte)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werden immer an einem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Lernort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durchgeführt (räumliche und sachliche Anforderungen)</a:t>
            </a:r>
          </a:p>
          <a:p>
            <a:pPr marL="0" indent="0">
              <a:buNone/>
            </a:pPr>
            <a:endParaRPr 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Methoden gestalten Beziehungen in Vermittlungsprozessen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zwischen Lehrer &amp; Schüler und Schüler &amp; Schüler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Schaffen Atmosphäre des gegenseitigen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Respekts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und der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Unterstützung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18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112"/>
            <a:ext cx="3297420" cy="20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Fazit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Offener Unterricht</a:t>
            </a:r>
          </a:p>
          <a:p>
            <a:pPr>
              <a:buFont typeface="Wingdings"/>
              <a:buChar char="à"/>
            </a:pPr>
            <a:r>
              <a:rPr lang="de-DE" sz="2000" i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Alle Varianten eines ziel-, inhalts- und </a:t>
            </a:r>
            <a:r>
              <a:rPr lang="de-DE" sz="20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methodendifferenzierten</a:t>
            </a:r>
            <a:r>
              <a:rPr lang="de-DE" sz="2000" i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Unterrichts mit einer Betonung der Selbstregulation und mit hohen Anteilen an Projekt-, Gruppen- und Freiarbeit</a:t>
            </a:r>
          </a:p>
          <a:p>
            <a:pPr marL="0" indent="0">
              <a:buNone/>
            </a:pPr>
            <a:endParaRPr lang="de-DE" sz="2000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Unterrichtsprinzipien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(besonders „Lernen fördern“) bestimmen die Methoden</a:t>
            </a:r>
          </a:p>
          <a:p>
            <a:endParaRPr lang="de-DE" sz="20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Methoden können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klassifiziert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und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dimensioniert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werden</a:t>
            </a:r>
          </a:p>
          <a:p>
            <a:pPr>
              <a:buFont typeface="Wingdings"/>
              <a:buChar char="à"/>
            </a:pP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Helfen richtige Auswahl zu treffen </a:t>
            </a:r>
          </a:p>
          <a:p>
            <a:pPr marL="0" indent="0">
              <a:buNone/>
            </a:pPr>
            <a:endParaRPr lang="de-DE" sz="20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Unterschiedliche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Ziele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brauchen unterschiedliche Methoden 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Guter Unterricht zeichnet sich durch eine Variation verschiedener Methoden und Lernzugänge aus!   nicht die eine richtige Methode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19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Agenda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4782202"/>
              </p:ext>
            </p:extLst>
          </p:nvPr>
        </p:nvGraphicFramePr>
        <p:xfrm>
          <a:off x="467544" y="1052736"/>
          <a:ext cx="7467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444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Biologie Methodik, Cornelsen Scriptor. Ulrike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Spörhase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Wolfgang Ruppert, 2018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Erfolgreich unterrichten durch Visualisieren. Grafisches Strukturieren mit Strategien des kooperativen Lernens. Ludger Brüning &amp; Tobias Saum, NDS 2009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0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Vielen Dank für eure Aufmerksamkeit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21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6988944" cy="393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4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Was hat </a:t>
            </a:r>
            <a:r>
              <a:rPr lang="de-DE" b="1" dirty="0" smtClean="0">
                <a:solidFill>
                  <a:srgbClr val="00B050"/>
                </a:solidFill>
              </a:rPr>
              <a:t>Chlorophyll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chemeClr val="tx1"/>
                </a:solidFill>
              </a:rPr>
              <a:t>damit zu tun, wie Herr Müller sein Geld Verdient?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Herr Müller baut Mais an, dessen Glucose industriell für ein Traubenzucker-Produkt verwendet wird.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903"/>
            <a:ext cx="5112568" cy="39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137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de-DE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ystery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br>
              <a:rPr lang="de-DE" sz="2800" b="1" dirty="0" smtClean="0">
                <a:solidFill>
                  <a:schemeClr val="tx1"/>
                </a:solidFill>
              </a:rPr>
            </a:br>
            <a:r>
              <a:rPr lang="de-DE" sz="2800" b="1" dirty="0" err="1" smtClean="0">
                <a:solidFill>
                  <a:schemeClr val="tx1"/>
                </a:solidFill>
              </a:rPr>
              <a:t>methodenporträt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643192" cy="4917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das?</a:t>
            </a:r>
          </a:p>
          <a:p>
            <a:pPr marL="0" indent="0">
              <a:buNone/>
            </a:pPr>
            <a:r>
              <a:rPr lang="de-D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„Rätsel, dass es zu lösen gilt“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Intention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: das vernetzte Denken fördern </a:t>
            </a:r>
          </a:p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Bei Themen, wo deduktiv-wissenschaftsorientierte Erarbeitung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abstrakt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ist 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  sammeln Einzelinformationen, aktivieren    </a:t>
            </a:r>
            <a:b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Vorwissen, trennen Wichtiges u. Unwichtiges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Motivation gefördert, durch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authentisches Problem mit Alltagsbezug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In-Beziehung-Bringen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“ &amp;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Vernetzen-von-Einzelinformationen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4</a:t>
            </a:fld>
            <a:endParaRPr lang="de-DE"/>
          </a:p>
        </p:txBody>
      </p:sp>
      <p:pic>
        <p:nvPicPr>
          <p:cNvPr id="3076" name="Picture 4" descr="Bildergebnis für lupe symb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1584176" cy="15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7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008112"/>
          </a:xfrm>
        </p:spPr>
        <p:txBody>
          <a:bodyPr/>
          <a:lstStyle/>
          <a:p>
            <a:r>
              <a:rPr lang="de-DE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mystery</a:t>
            </a:r>
            <a:r>
              <a:rPr lang="de-DE" sz="2800" b="1" dirty="0">
                <a:solidFill>
                  <a:prstClr val="black"/>
                </a:solidFill>
              </a:rPr>
              <a:t>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 err="1">
                <a:solidFill>
                  <a:prstClr val="black"/>
                </a:solidFill>
              </a:rPr>
              <a:t>methodenporträt</a:t>
            </a:r>
            <a:r>
              <a:rPr lang="de-DE" sz="2800" b="1" dirty="0">
                <a:solidFill>
                  <a:prstClr val="black"/>
                </a:solidFill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467600" cy="506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geht das?</a:t>
            </a:r>
          </a:p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Einstieg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Sicherung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einer Reihe</a:t>
            </a:r>
          </a:p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Vernetzen von Wissensfragmenten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zur Lösung eines Problems </a:t>
            </a:r>
          </a:p>
          <a:p>
            <a:pPr marL="0" indent="0">
              <a:buNone/>
            </a:pPr>
            <a:endParaRPr 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77798"/>
              </p:ext>
            </p:extLst>
          </p:nvPr>
        </p:nvGraphicFramePr>
        <p:xfrm>
          <a:off x="323528" y="2852936"/>
          <a:ext cx="7632846" cy="388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4282"/>
                <a:gridCol w="2544282"/>
                <a:gridCol w="2544282"/>
              </a:tblGrid>
              <a:tr h="602903"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Phase</a:t>
                      </a:r>
                      <a:endParaRPr lang="de-D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Inhalt</a:t>
                      </a:r>
                      <a:endParaRPr lang="de-D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Sozialform</a:t>
                      </a:r>
                      <a:endParaRPr lang="de-D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83818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1) Einstieg und Instruktion</a:t>
                      </a:r>
                      <a:endParaRPr lang="de-DE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Leitfrage als Impuls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Vermutungen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Instruktion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Plenum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990483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2) Erarbeitung</a:t>
                      </a:r>
                      <a:endParaRPr lang="de-DE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Erstellung des</a:t>
                      </a:r>
                      <a:r>
                        <a:rPr lang="de-D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Lege-Konstrukts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Lösung der Frage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Partner-</a:t>
                      </a:r>
                      <a:r>
                        <a:rPr lang="de-D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oder Gruppenarbeit</a:t>
                      </a:r>
                      <a:endParaRPr lang="de-DE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011228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3) Reflexion</a:t>
                      </a:r>
                      <a:endParaRPr lang="de-DE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Vorstellung</a:t>
                      </a:r>
                      <a:r>
                        <a:rPr lang="de-D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Formulierung der Antwort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Plenum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70" y="332656"/>
            <a:ext cx="1518643" cy="151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74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/>
          <a:lstStyle/>
          <a:p>
            <a:r>
              <a:rPr lang="de-DE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mystery</a:t>
            </a:r>
            <a:r>
              <a:rPr lang="de-DE" sz="2800" b="1" dirty="0">
                <a:solidFill>
                  <a:prstClr val="black"/>
                </a:solidFill>
              </a:rPr>
              <a:t>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 err="1">
                <a:solidFill>
                  <a:prstClr val="black"/>
                </a:solidFill>
              </a:rPr>
              <a:t>methodenporträt</a:t>
            </a:r>
            <a:r>
              <a:rPr lang="de-DE" sz="2800" b="1" dirty="0">
                <a:solidFill>
                  <a:prstClr val="black"/>
                </a:solidFill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die Aufgabe als Lehrer?</a:t>
            </a:r>
          </a:p>
          <a:p>
            <a:pPr marL="0" indent="0">
              <a:buNone/>
            </a:pPr>
            <a:endParaRPr lang="de-DE" b="1" u="sng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Einführung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in Methode 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Berater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Beobachter 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Hilfestellung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geben (gezielte Fragen stellen)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Inhaltliche Dimensionen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festigen 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Gibt kein „richtig“ oder „falsch“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Nur eindeutige Antwort auf Leitfrage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6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1855313" cy="18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376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A</a:t>
            </a:r>
            <a:r>
              <a:rPr lang="de-DE" b="1" dirty="0" smtClean="0">
                <a:solidFill>
                  <a:schemeClr val="tx1"/>
                </a:solidFill>
              </a:rPr>
              <a:t>ufgabe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                    Denke über das </a:t>
            </a:r>
            <a:r>
              <a:rPr lang="de-DE" dirty="0" smtClean="0">
                <a:solidFill>
                  <a:srgbClr val="FF0000"/>
                </a:solidFill>
              </a:rPr>
              <a:t>didaktische Potenzial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der Methode „Mystery“ nach.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                Tausche dich mit deinem Partner aus.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                          5 Min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7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017974" cy="134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7" y="1412776"/>
            <a:ext cx="1667024" cy="1667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57192"/>
            <a:ext cx="11037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227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de-DE" sz="3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mystery</a:t>
            </a: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Didaktisches Potenzial 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Schüleraktivierung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durch Alltagsbezug </a:t>
            </a: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Rätselcharakter erhöht 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Konzentration</a:t>
            </a: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Verschiedene 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Sozialformen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Fördert 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Problemlöse-Kompetenz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Handlungsfähigkeit 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Kompetenzbereiche: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Fachwissen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Erkenntnisgewinnung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Kommunikation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Bewertung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8</a:t>
            </a:fld>
            <a:endParaRPr lang="de-DE"/>
          </a:p>
        </p:txBody>
      </p:sp>
      <p:pic>
        <p:nvPicPr>
          <p:cNvPr id="1026" name="Picture 2" descr="Bildergebnis für lernen symbo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136815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sind </a:t>
            </a:r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ethoden?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0CEA3-0D1A-4F8D-B7C4-2C44F77C6223}" type="slidenum">
              <a:rPr lang="de-DE" smtClean="0"/>
              <a:t>9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488832" cy="54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714</Words>
  <Application>Microsoft Office PowerPoint</Application>
  <PresentationFormat>Bildschirmpräsentation (4:3)</PresentationFormat>
  <Paragraphs>226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Nereus</vt:lpstr>
      <vt:lpstr>Methodenwerkstatt – Klassifizieren und Dimensionieren von Methoden</vt:lpstr>
      <vt:lpstr>Agenda </vt:lpstr>
      <vt:lpstr>Was hat Chlorophyll damit zu tun, wie Herr Müller sein Geld Verdient?</vt:lpstr>
      <vt:lpstr>mystery  methodenporträt </vt:lpstr>
      <vt:lpstr>mystery  methodenporträt </vt:lpstr>
      <vt:lpstr>mystery  methodenporträt </vt:lpstr>
      <vt:lpstr>Aufgabe </vt:lpstr>
      <vt:lpstr>mystery Didaktisches Potenzial </vt:lpstr>
      <vt:lpstr>Was sind Methoden?</vt:lpstr>
      <vt:lpstr>PowerPoint-Präsentation</vt:lpstr>
      <vt:lpstr>Klassifikation von Methoden</vt:lpstr>
      <vt:lpstr>Mesomethodik </vt:lpstr>
      <vt:lpstr>Dimensionen der Methoden</vt:lpstr>
      <vt:lpstr>PowerPoint-Präsentation</vt:lpstr>
      <vt:lpstr>Visualisierungen </vt:lpstr>
      <vt:lpstr>Aufgabe </vt:lpstr>
      <vt:lpstr>Mesomethodik </vt:lpstr>
      <vt:lpstr>PowerPoint-Präsentation</vt:lpstr>
      <vt:lpstr>Fazit </vt:lpstr>
      <vt:lpstr>Quellen </vt:lpstr>
      <vt:lpstr>Vielen Dank für eure Aufmerksamkeit</vt:lpstr>
    </vt:vector>
  </TitlesOfParts>
  <Company>BTF-RELOADED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BTF-USER</dc:creator>
  <cp:lastModifiedBy>BTF-USER</cp:lastModifiedBy>
  <cp:revision>66</cp:revision>
  <dcterms:created xsi:type="dcterms:W3CDTF">2019-05-21T08:16:11Z</dcterms:created>
  <dcterms:modified xsi:type="dcterms:W3CDTF">2019-05-26T14:56:57Z</dcterms:modified>
</cp:coreProperties>
</file>